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3" r:id="rId4"/>
    <p:sldId id="274" r:id="rId5"/>
    <p:sldId id="272" r:id="rId6"/>
    <p:sldId id="275" r:id="rId7"/>
    <p:sldId id="277" r:id="rId8"/>
    <p:sldId id="278" r:id="rId9"/>
    <p:sldId id="279" r:id="rId10"/>
    <p:sldId id="276" r:id="rId11"/>
    <p:sldId id="281" r:id="rId12"/>
    <p:sldId id="282" r:id="rId13"/>
    <p:sldId id="283" r:id="rId14"/>
    <p:sldId id="280" r:id="rId15"/>
    <p:sldId id="270" r:id="rId16"/>
    <p:sldId id="256" r:id="rId17"/>
    <p:sldId id="258" r:id="rId18"/>
    <p:sldId id="259" r:id="rId19"/>
    <p:sldId id="260" r:id="rId20"/>
    <p:sldId id="262" r:id="rId21"/>
    <p:sldId id="263" r:id="rId22"/>
    <p:sldId id="264" r:id="rId23"/>
    <p:sldId id="268" r:id="rId24"/>
    <p:sldId id="265" r:id="rId25"/>
    <p:sldId id="266" r:id="rId26"/>
    <p:sldId id="267" r:id="rId27"/>
    <p:sldId id="257"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9C3B7-116B-4BAA-A0FD-96361862CF23}" v="10510" dt="2019-02-15T01:27:05.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71" autoAdjust="0"/>
    <p:restoredTop sz="94660"/>
  </p:normalViewPr>
  <p:slideViewPr>
    <p:cSldViewPr snapToGrid="0" showGuides="1">
      <p:cViewPr>
        <p:scale>
          <a:sx n="29" d="100"/>
          <a:sy n="29" d="100"/>
        </p:scale>
        <p:origin x="1216" y="684"/>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redo custSel addSld delSld modSld sldOrd">
      <pc:chgData name="Severin Kranz" userId="94d42ad5811cac59" providerId="LiveId" clId="{23B9C3B7-116B-4BAA-A0FD-96361862CF23}" dt="2019-02-15T01:27:05.406" v="10494"/>
      <pc:docMkLst>
        <pc:docMk/>
      </pc:docMkLst>
      <pc:sldChg chg="addSp delSp modSp">
        <pc:chgData name="Severin Kranz" userId="94d42ad5811cac59" providerId="LiveId" clId="{23B9C3B7-116B-4BAA-A0FD-96361862CF23}" dt="2019-02-15T01:23:39.856" v="10468"/>
        <pc:sldMkLst>
          <pc:docMk/>
          <pc:sldMk cId="3016994124" sldId="257"/>
        </pc:sldMkLst>
        <pc:spChg chg="add mod">
          <ac:chgData name="Severin Kranz" userId="94d42ad5811cac59" providerId="LiveId" clId="{23B9C3B7-116B-4BAA-A0FD-96361862CF23}" dt="2019-02-14T10:30:40.511" v="3369" actId="1076"/>
          <ac:spMkLst>
            <pc:docMk/>
            <pc:sldMk cId="3016994124" sldId="257"/>
            <ac:spMk id="33" creationId="{9FFD0EFE-B74A-4F59-A022-D9894428988A}"/>
          </ac:spMkLst>
        </pc:spChg>
        <pc:grpChg chg="add mod">
          <ac:chgData name="Severin Kranz" userId="94d42ad5811cac59" providerId="LiveId" clId="{23B9C3B7-116B-4BAA-A0FD-96361862CF23}" dt="2019-02-14T10:27:25.371" v="3343" actId="1076"/>
          <ac:grpSpMkLst>
            <pc:docMk/>
            <pc:sldMk cId="3016994124" sldId="257"/>
            <ac:grpSpMk id="2" creationId="{A026E45B-8A1D-4C30-B546-9B23CEC8D17C}"/>
          </ac:grpSpMkLst>
        </pc:grpChg>
        <pc:grpChg chg="add mod">
          <ac:chgData name="Severin Kranz" userId="94d42ad5811cac59" providerId="LiveId" clId="{23B9C3B7-116B-4BAA-A0FD-96361862CF23}" dt="2019-02-14T10:30:42.737" v="3370" actId="1076"/>
          <ac:grpSpMkLst>
            <pc:docMk/>
            <pc:sldMk cId="3016994124" sldId="257"/>
            <ac:grpSpMk id="3" creationId="{A797CECA-C1DC-4769-B73A-142508925E92}"/>
          </ac:grpSpMkLst>
        </pc:grpChg>
        <pc:grpChg chg="add mod">
          <ac:chgData name="Severin Kranz" userId="94d42ad5811cac59" providerId="LiveId" clId="{23B9C3B7-116B-4BAA-A0FD-96361862CF23}" dt="2019-02-14T10:31:22.534" v="3376" actId="1076"/>
          <ac:grpSpMkLst>
            <pc:docMk/>
            <pc:sldMk cId="3016994124" sldId="257"/>
            <ac:grpSpMk id="4" creationId="{D62D81ED-8189-4FCA-8007-7A63281ECB18}"/>
          </ac:grpSpMkLst>
        </pc:grpChg>
        <pc:grpChg chg="add mod">
          <ac:chgData name="Severin Kranz" userId="94d42ad5811cac59" providerId="LiveId" clId="{23B9C3B7-116B-4BAA-A0FD-96361862CF23}" dt="2019-02-14T10:22:10.430" v="3311" actId="1076"/>
          <ac:grpSpMkLst>
            <pc:docMk/>
            <pc:sldMk cId="3016994124" sldId="257"/>
            <ac:grpSpMk id="13" creationId="{C823DA8F-BEE8-439A-8903-53BB38ABDF14}"/>
          </ac:grpSpMkLst>
        </pc:grpChg>
        <pc:grpChg chg="del">
          <ac:chgData name="Severin Kranz" userId="94d42ad5811cac59" providerId="LiveId" clId="{23B9C3B7-116B-4BAA-A0FD-96361862CF23}" dt="2019-02-14T10:30:35.451" v="3367" actId="478"/>
          <ac:grpSpMkLst>
            <pc:docMk/>
            <pc:sldMk cId="3016994124" sldId="257"/>
            <ac:grpSpMk id="19" creationId="{BD0F6FD8-0240-42E5-A962-061DDA5ADAC0}"/>
          </ac:grpSpMkLst>
        </pc:grpChg>
        <pc:grpChg chg="mod">
          <ac:chgData name="Severin Kranz" userId="94d42ad5811cac59" providerId="LiveId" clId="{23B9C3B7-116B-4BAA-A0FD-96361862CF23}" dt="2019-02-14T10:26:51.841" v="3332" actId="14100"/>
          <ac:grpSpMkLst>
            <pc:docMk/>
            <pc:sldMk cId="3016994124" sldId="257"/>
            <ac:grpSpMk id="28" creationId="{05A50613-CB4B-4C9B-9BC2-316B6BEBDE8F}"/>
          </ac:grpSpMkLst>
        </pc:grpChg>
        <pc:grpChg chg="add mod">
          <ac:chgData name="Severin Kranz" userId="94d42ad5811cac59" providerId="LiveId" clId="{23B9C3B7-116B-4BAA-A0FD-96361862CF23}" dt="2019-02-14T10:31:41.428" v="3377" actId="1076"/>
          <ac:grpSpMkLst>
            <pc:docMk/>
            <pc:sldMk cId="3016994124" sldId="257"/>
            <ac:grpSpMk id="36" creationId="{A25847B5-E3E4-4E29-AAAB-FBFD527E0830}"/>
          </ac:grpSpMkLst>
        </pc:grpChg>
        <pc:grpChg chg="add mod">
          <ac:chgData name="Severin Kranz" userId="94d42ad5811cac59" providerId="LiveId" clId="{23B9C3B7-116B-4BAA-A0FD-96361862CF23}" dt="2019-02-14T10:31:14.238" v="3373" actId="14100"/>
          <ac:grpSpMkLst>
            <pc:docMk/>
            <pc:sldMk cId="3016994124" sldId="257"/>
            <ac:grpSpMk id="39" creationId="{E6A44401-6C16-4E69-84CF-14C035B49EC9}"/>
          </ac:grpSpMkLst>
        </pc:grpChg>
        <pc:grpChg chg="add mod">
          <ac:chgData name="Severin Kranz" userId="94d42ad5811cac59" providerId="LiveId" clId="{23B9C3B7-116B-4BAA-A0FD-96361862CF23}" dt="2019-02-14T10:32:58.502" v="3380" actId="1076"/>
          <ac:grpSpMkLst>
            <pc:docMk/>
            <pc:sldMk cId="3016994124" sldId="257"/>
            <ac:grpSpMk id="42" creationId="{2F627816-A7CA-4C6C-BD11-4690F9CB5058}"/>
          </ac:grpSpMkLst>
        </pc:grpChg>
        <pc:picChg chg="add del">
          <ac:chgData name="Severin Kranz" userId="94d42ad5811cac59" providerId="LiveId" clId="{23B9C3B7-116B-4BAA-A0FD-96361862CF23}" dt="2019-02-15T01:20:16.703" v="10458"/>
          <ac:picMkLst>
            <pc:docMk/>
            <pc:sldMk cId="3016994124" sldId="257"/>
            <ac:picMk id="5" creationId="{4EB51A28-EF51-4CCD-BDA8-1A890F749775}"/>
          </ac:picMkLst>
        </pc:picChg>
        <pc:picChg chg="add del">
          <ac:chgData name="Severin Kranz" userId="94d42ad5811cac59" providerId="LiveId" clId="{23B9C3B7-116B-4BAA-A0FD-96361862CF23}" dt="2019-02-14T10:31:20.960" v="3375"/>
          <ac:picMkLst>
            <pc:docMk/>
            <pc:sldMk cId="3016994124" sldId="257"/>
            <ac:picMk id="5" creationId="{65AE05DE-864E-4655-ACB8-0FB4D4A2B0A6}"/>
          </ac:picMkLst>
        </pc:picChg>
        <pc:picChg chg="add del">
          <ac:chgData name="Severin Kranz" userId="94d42ad5811cac59" providerId="LiveId" clId="{23B9C3B7-116B-4BAA-A0FD-96361862CF23}" dt="2019-02-15T01:20:38.667" v="10460"/>
          <ac:picMkLst>
            <pc:docMk/>
            <pc:sldMk cId="3016994124" sldId="257"/>
            <ac:picMk id="6" creationId="{E5B6ED39-76BD-4E9E-8115-2A331303820D}"/>
          </ac:picMkLst>
        </pc:picChg>
        <pc:picChg chg="add mod modCrop">
          <ac:chgData name="Severin Kranz" userId="94d42ad5811cac59" providerId="LiveId" clId="{23B9C3B7-116B-4BAA-A0FD-96361862CF23}" dt="2019-02-15T01:21:29.125" v="10466" actId="732"/>
          <ac:picMkLst>
            <pc:docMk/>
            <pc:sldMk cId="3016994124" sldId="257"/>
            <ac:picMk id="7" creationId="{238B9787-D75D-426B-B324-7957A5C7A302}"/>
          </ac:picMkLst>
        </pc:picChg>
        <pc:picChg chg="add del mod">
          <ac:chgData name="Severin Kranz" userId="94d42ad5811cac59" providerId="LiveId" clId="{23B9C3B7-116B-4BAA-A0FD-96361862CF23}" dt="2019-02-15T01:23:39.856" v="10468"/>
          <ac:picMkLst>
            <pc:docMk/>
            <pc:sldMk cId="3016994124" sldId="257"/>
            <ac:picMk id="9" creationId="{313E8BA2-B9AB-4377-B7BD-A1FF70732460}"/>
          </ac:picMkLst>
        </pc:picChg>
        <pc:picChg chg="add mod">
          <ac:chgData name="Severin Kranz" userId="94d42ad5811cac59" providerId="LiveId" clId="{23B9C3B7-116B-4BAA-A0FD-96361862CF23}" dt="2019-02-14T10:28:53.467" v="3354" actId="1076"/>
          <ac:picMkLst>
            <pc:docMk/>
            <pc:sldMk cId="3016994124" sldId="257"/>
            <ac:picMk id="25" creationId="{47AB7DD1-D402-4DE0-A649-309FF4986178}"/>
          </ac:picMkLst>
        </pc:picChg>
        <pc:picChg chg="mod">
          <ac:chgData name="Severin Kranz" userId="94d42ad5811cac59" providerId="LiveId" clId="{23B9C3B7-116B-4BAA-A0FD-96361862CF23}" dt="2019-02-13T20:41:43.241" v="8" actId="1038"/>
          <ac:picMkLst>
            <pc:docMk/>
            <pc:sldMk cId="3016994124" sldId="257"/>
            <ac:picMk id="27" creationId="{6257A4D7-4313-4E89-A5B0-F68EBD80F645}"/>
          </ac:picMkLst>
        </pc:picChg>
        <pc:picChg chg="add mod">
          <ac:chgData name="Severin Kranz" userId="94d42ad5811cac59" providerId="LiveId" clId="{23B9C3B7-116B-4BAA-A0FD-96361862CF23}" dt="2019-02-14T10:26:57.078" v="3335" actId="14100"/>
          <ac:picMkLst>
            <pc:docMk/>
            <pc:sldMk cId="3016994124" sldId="257"/>
            <ac:picMk id="29" creationId="{EA54F738-DEFE-4FC7-AC2A-BE415FDDD5C5}"/>
          </ac:picMkLst>
        </pc:picChg>
        <pc:picChg chg="add mod">
          <ac:chgData name="Severin Kranz" userId="94d42ad5811cac59" providerId="LiveId" clId="{23B9C3B7-116B-4BAA-A0FD-96361862CF23}" dt="2019-02-14T10:27:17.968" v="3339" actId="164"/>
          <ac:picMkLst>
            <pc:docMk/>
            <pc:sldMk cId="3016994124" sldId="257"/>
            <ac:picMk id="30" creationId="{F0AC881B-089C-43C3-9DDA-23E344C34310}"/>
          </ac:picMkLst>
        </pc:picChg>
        <pc:picChg chg="add mod">
          <ac:chgData name="Severin Kranz" userId="94d42ad5811cac59" providerId="LiveId" clId="{23B9C3B7-116B-4BAA-A0FD-96361862CF23}" dt="2019-02-14T10:27:17.968" v="3339" actId="164"/>
          <ac:picMkLst>
            <pc:docMk/>
            <pc:sldMk cId="3016994124" sldId="257"/>
            <ac:picMk id="31" creationId="{E89DC2B0-35AB-4706-A2A4-6F5F3B011E11}"/>
          </ac:picMkLst>
        </pc:picChg>
        <pc:picChg chg="add mod">
          <ac:chgData name="Severin Kranz" userId="94d42ad5811cac59" providerId="LiveId" clId="{23B9C3B7-116B-4BAA-A0FD-96361862CF23}" dt="2019-02-14T10:28:14.070" v="3350" actId="164"/>
          <ac:picMkLst>
            <pc:docMk/>
            <pc:sldMk cId="3016994124" sldId="257"/>
            <ac:picMk id="32" creationId="{8BD058C5-BE94-40BE-AA54-3E8D99EB33D7}"/>
          </ac:picMkLst>
        </pc:picChg>
        <pc:picChg chg="add mod">
          <ac:chgData name="Severin Kranz" userId="94d42ad5811cac59" providerId="LiveId" clId="{23B9C3B7-116B-4BAA-A0FD-96361862CF23}" dt="2019-02-14T10:29:16.782" v="3357" actId="164"/>
          <ac:picMkLst>
            <pc:docMk/>
            <pc:sldMk cId="3016994124" sldId="257"/>
            <ac:picMk id="34" creationId="{3D3D3274-5BDA-48A1-91DC-8A3B54F31CC0}"/>
          </ac:picMkLst>
        </pc:picChg>
        <pc:picChg chg="add mod">
          <ac:chgData name="Severin Kranz" userId="94d42ad5811cac59" providerId="LiveId" clId="{23B9C3B7-116B-4BAA-A0FD-96361862CF23}" dt="2019-02-14T10:29:45.807" v="3360" actId="207"/>
          <ac:picMkLst>
            <pc:docMk/>
            <pc:sldMk cId="3016994124" sldId="257"/>
            <ac:picMk id="35" creationId="{DAA88379-29BF-48C8-9755-3D54E4B7AEF2}"/>
          </ac:picMkLst>
        </pc:picChg>
        <pc:picChg chg="mod">
          <ac:chgData name="Severin Kranz" userId="94d42ad5811cac59" providerId="LiveId" clId="{23B9C3B7-116B-4BAA-A0FD-96361862CF23}" dt="2019-02-14T10:29:58.110" v="3361" actId="207"/>
          <ac:picMkLst>
            <pc:docMk/>
            <pc:sldMk cId="3016994124" sldId="257"/>
            <ac:picMk id="41" creationId="{63A58C43-4225-4739-B78C-EA737BE9805E}"/>
          </ac:picMkLst>
        </pc:picChg>
      </pc:sldChg>
      <pc:sldChg chg="addSp delSp modSp">
        <pc:chgData name="Severin Kranz" userId="94d42ad5811cac59" providerId="LiveId" clId="{23B9C3B7-116B-4BAA-A0FD-96361862CF23}" dt="2019-02-15T01:27:05.406" v="10494"/>
        <pc:sldMkLst>
          <pc:docMk/>
          <pc:sldMk cId="3099362358" sldId="258"/>
        </pc:sldMkLst>
        <pc:spChg chg="add mod">
          <ac:chgData name="Severin Kranz" userId="94d42ad5811cac59" providerId="LiveId" clId="{23B9C3B7-116B-4BAA-A0FD-96361862CF23}" dt="2019-02-15T01:26:51.663" v="10490" actId="14100"/>
          <ac:spMkLst>
            <pc:docMk/>
            <pc:sldMk cId="3099362358" sldId="258"/>
            <ac:spMk id="50" creationId="{F6B8D028-8E6E-4D28-9970-FE6FF1AF631B}"/>
          </ac:spMkLst>
        </pc:spChg>
        <pc:grpChg chg="mod">
          <ac:chgData name="Severin Kranz" userId="94d42ad5811cac59" providerId="LiveId" clId="{23B9C3B7-116B-4BAA-A0FD-96361862CF23}" dt="2019-02-14T10:05:04.753" v="3265" actId="1037"/>
          <ac:grpSpMkLst>
            <pc:docMk/>
            <pc:sldMk cId="3099362358" sldId="258"/>
            <ac:grpSpMk id="5" creationId="{F4C1F521-C3BA-4A66-B2FD-5292D5CD691C}"/>
          </ac:grpSpMkLst>
        </pc:grpChg>
        <pc:grpChg chg="add mod">
          <ac:chgData name="Severin Kranz" userId="94d42ad5811cac59" providerId="LiveId" clId="{23B9C3B7-116B-4BAA-A0FD-96361862CF23}" dt="2019-02-15T01:26:54.806" v="10491" actId="1076"/>
          <ac:grpSpMkLst>
            <pc:docMk/>
            <pc:sldMk cId="3099362358" sldId="258"/>
            <ac:grpSpMk id="44" creationId="{F170F811-2B27-4AE2-8F05-C86F1A12A163}"/>
          </ac:grpSpMkLst>
        </pc:grpChg>
        <pc:picChg chg="add del">
          <ac:chgData name="Severin Kranz" userId="94d42ad5811cac59" providerId="LiveId" clId="{23B9C3B7-116B-4BAA-A0FD-96361862CF23}" dt="2019-02-15T01:27:02.926" v="10493"/>
          <ac:picMkLst>
            <pc:docMk/>
            <pc:sldMk cId="3099362358" sldId="258"/>
            <ac:picMk id="2" creationId="{4D0AD67B-CFAE-4AF2-9248-CE7253590CC7}"/>
          </ac:picMkLst>
        </pc:picChg>
        <pc:picChg chg="add">
          <ac:chgData name="Severin Kranz" userId="94d42ad5811cac59" providerId="LiveId" clId="{23B9C3B7-116B-4BAA-A0FD-96361862CF23}" dt="2019-02-15T01:27:05.406" v="10494"/>
          <ac:picMkLst>
            <pc:docMk/>
            <pc:sldMk cId="3099362358" sldId="258"/>
            <ac:picMk id="3" creationId="{DDEF40AE-E641-4565-9A23-000516FA31A0}"/>
          </ac:picMkLst>
        </pc:picChg>
      </pc:sldChg>
      <pc:sldChg chg="delSp">
        <pc:chgData name="Severin Kranz" userId="94d42ad5811cac59" providerId="LiveId" clId="{23B9C3B7-116B-4BAA-A0FD-96361862CF23}" dt="2019-02-14T10:26:32.389" v="3329" actId="478"/>
        <pc:sldMkLst>
          <pc:docMk/>
          <pc:sldMk cId="560911626" sldId="259"/>
        </pc:sldMkLst>
        <pc:spChg chg="del">
          <ac:chgData name="Severin Kranz" userId="94d42ad5811cac59" providerId="LiveId" clId="{23B9C3B7-116B-4BAA-A0FD-96361862CF23}" dt="2019-02-14T10:24:18.907" v="3328" actId="478"/>
          <ac:spMkLst>
            <pc:docMk/>
            <pc:sldMk cId="560911626" sldId="259"/>
            <ac:spMk id="16" creationId="{86C1CED2-7CC0-4C18-976B-B54BA755DA4A}"/>
          </ac:spMkLst>
        </pc:spChg>
        <pc:spChg chg="del">
          <ac:chgData name="Severin Kranz" userId="94d42ad5811cac59" providerId="LiveId" clId="{23B9C3B7-116B-4BAA-A0FD-96361862CF23}" dt="2019-02-14T10:24:18.907" v="3328" actId="478"/>
          <ac:spMkLst>
            <pc:docMk/>
            <pc:sldMk cId="560911626" sldId="259"/>
            <ac:spMk id="24" creationId="{A3BC868F-1C78-4D2D-839A-DD81DA86046A}"/>
          </ac:spMkLst>
        </pc:spChg>
        <pc:spChg chg="del">
          <ac:chgData name="Severin Kranz" userId="94d42ad5811cac59" providerId="LiveId" clId="{23B9C3B7-116B-4BAA-A0FD-96361862CF23}" dt="2019-02-14T10:26:32.389" v="3329" actId="478"/>
          <ac:spMkLst>
            <pc:docMk/>
            <pc:sldMk cId="560911626" sldId="259"/>
            <ac:spMk id="28" creationId="{CB19EA1B-0103-4675-A26A-72A72B80DAD4}"/>
          </ac:spMkLst>
        </pc:spChg>
        <pc:spChg chg="del">
          <ac:chgData name="Severin Kranz" userId="94d42ad5811cac59" providerId="LiveId" clId="{23B9C3B7-116B-4BAA-A0FD-96361862CF23}" dt="2019-02-14T10:24:18.907" v="3328" actId="478"/>
          <ac:spMkLst>
            <pc:docMk/>
            <pc:sldMk cId="560911626" sldId="259"/>
            <ac:spMk id="29" creationId="{E42EED10-5D38-4C1C-9348-E7103E981616}"/>
          </ac:spMkLst>
        </pc:spChg>
        <pc:spChg chg="del">
          <ac:chgData name="Severin Kranz" userId="94d42ad5811cac59" providerId="LiveId" clId="{23B9C3B7-116B-4BAA-A0FD-96361862CF23}" dt="2019-02-14T10:24:16.330" v="3327" actId="478"/>
          <ac:spMkLst>
            <pc:docMk/>
            <pc:sldMk cId="560911626" sldId="259"/>
            <ac:spMk id="33" creationId="{F2DFA2D8-7F6C-4F19-8977-A03DA7635F4C}"/>
          </ac:spMkLst>
        </pc:spChg>
        <pc:spChg chg="del">
          <ac:chgData name="Severin Kranz" userId="94d42ad5811cac59" providerId="LiveId" clId="{23B9C3B7-116B-4BAA-A0FD-96361862CF23}" dt="2019-02-14T10:24:18.907" v="3328" actId="478"/>
          <ac:spMkLst>
            <pc:docMk/>
            <pc:sldMk cId="560911626" sldId="259"/>
            <ac:spMk id="35" creationId="{122C3516-5F1E-4B09-9BFD-DDC1FAE1864A}"/>
          </ac:spMkLst>
        </pc:spChg>
        <pc:spChg chg="del">
          <ac:chgData name="Severin Kranz" userId="94d42ad5811cac59" providerId="LiveId" clId="{23B9C3B7-116B-4BAA-A0FD-96361862CF23}" dt="2019-02-14T10:24:16.330" v="3327" actId="478"/>
          <ac:spMkLst>
            <pc:docMk/>
            <pc:sldMk cId="560911626" sldId="259"/>
            <ac:spMk id="48" creationId="{5408072C-F498-4260-965B-7233303C5455}"/>
          </ac:spMkLst>
        </pc:spChg>
        <pc:spChg chg="del">
          <ac:chgData name="Severin Kranz" userId="94d42ad5811cac59" providerId="LiveId" clId="{23B9C3B7-116B-4BAA-A0FD-96361862CF23}" dt="2019-02-14T10:24:16.330" v="3327" actId="478"/>
          <ac:spMkLst>
            <pc:docMk/>
            <pc:sldMk cId="560911626" sldId="259"/>
            <ac:spMk id="49" creationId="{20798203-858A-4FBB-8523-2AD360365D32}"/>
          </ac:spMkLst>
        </pc:spChg>
        <pc:spChg chg="del">
          <ac:chgData name="Severin Kranz" userId="94d42ad5811cac59" providerId="LiveId" clId="{23B9C3B7-116B-4BAA-A0FD-96361862CF23}" dt="2019-02-14T10:24:16.330" v="3327" actId="478"/>
          <ac:spMkLst>
            <pc:docMk/>
            <pc:sldMk cId="560911626" sldId="259"/>
            <ac:spMk id="58" creationId="{527191BA-F105-46EC-A358-FBC09203324D}"/>
          </ac:spMkLst>
        </pc:spChg>
        <pc:spChg chg="del">
          <ac:chgData name="Severin Kranz" userId="94d42ad5811cac59" providerId="LiveId" clId="{23B9C3B7-116B-4BAA-A0FD-96361862CF23}" dt="2019-02-14T10:24:16.330" v="3327" actId="478"/>
          <ac:spMkLst>
            <pc:docMk/>
            <pc:sldMk cId="560911626" sldId="259"/>
            <ac:spMk id="67" creationId="{B51D459D-15E0-4EAC-8001-8A9D9F558E7F}"/>
          </ac:spMkLst>
        </pc:spChg>
        <pc:spChg chg="del">
          <ac:chgData name="Severin Kranz" userId="94d42ad5811cac59" providerId="LiveId" clId="{23B9C3B7-116B-4BAA-A0FD-96361862CF23}" dt="2019-02-14T10:24:16.330" v="3327" actId="478"/>
          <ac:spMkLst>
            <pc:docMk/>
            <pc:sldMk cId="560911626" sldId="259"/>
            <ac:spMk id="68" creationId="{33385BBF-86BA-4E10-8E2F-A043ED5D28EE}"/>
          </ac:spMkLst>
        </pc:spChg>
        <pc:spChg chg="del">
          <ac:chgData name="Severin Kranz" userId="94d42ad5811cac59" providerId="LiveId" clId="{23B9C3B7-116B-4BAA-A0FD-96361862CF23}" dt="2019-02-14T10:24:16.330" v="3327" actId="478"/>
          <ac:spMkLst>
            <pc:docMk/>
            <pc:sldMk cId="560911626" sldId="259"/>
            <ac:spMk id="69" creationId="{24F9FEF8-510E-4F00-9F00-4ACC33DA14B5}"/>
          </ac:spMkLst>
        </pc:spChg>
        <pc:spChg chg="del">
          <ac:chgData name="Severin Kranz" userId="94d42ad5811cac59" providerId="LiveId" clId="{23B9C3B7-116B-4BAA-A0FD-96361862CF23}" dt="2019-02-14T10:24:16.330" v="3327" actId="478"/>
          <ac:spMkLst>
            <pc:docMk/>
            <pc:sldMk cId="560911626" sldId="259"/>
            <ac:spMk id="70" creationId="{388B73C9-B2E7-4D3A-AFE9-C007268991B9}"/>
          </ac:spMkLst>
        </pc:spChg>
        <pc:grpChg chg="del">
          <ac:chgData name="Severin Kranz" userId="94d42ad5811cac59" providerId="LiveId" clId="{23B9C3B7-116B-4BAA-A0FD-96361862CF23}" dt="2019-02-14T10:24:18.907" v="3328" actId="478"/>
          <ac:grpSpMkLst>
            <pc:docMk/>
            <pc:sldMk cId="560911626" sldId="259"/>
            <ac:grpSpMk id="2" creationId="{928BDB61-6D8E-488B-B40B-857520FFF801}"/>
          </ac:grpSpMkLst>
        </pc:grpChg>
        <pc:grpChg chg="del">
          <ac:chgData name="Severin Kranz" userId="94d42ad5811cac59" providerId="LiveId" clId="{23B9C3B7-116B-4BAA-A0FD-96361862CF23}" dt="2019-02-14T10:24:16.330" v="3327" actId="478"/>
          <ac:grpSpMkLst>
            <pc:docMk/>
            <pc:sldMk cId="560911626" sldId="259"/>
            <ac:grpSpMk id="46" creationId="{97754303-1DAF-4DB9-939D-28EBAF67647D}"/>
          </ac:grpSpMkLst>
        </pc:grpChg>
        <pc:grpChg chg="del">
          <ac:chgData name="Severin Kranz" userId="94d42ad5811cac59" providerId="LiveId" clId="{23B9C3B7-116B-4BAA-A0FD-96361862CF23}" dt="2019-02-14T10:24:16.330" v="3327" actId="478"/>
          <ac:grpSpMkLst>
            <pc:docMk/>
            <pc:sldMk cId="560911626" sldId="259"/>
            <ac:grpSpMk id="61" creationId="{58D813B8-D07C-419C-A3CC-CB8C8AA72F47}"/>
          </ac:grpSpMkLst>
        </pc:grpChg>
        <pc:picChg chg="del">
          <ac:chgData name="Severin Kranz" userId="94d42ad5811cac59" providerId="LiveId" clId="{23B9C3B7-116B-4BAA-A0FD-96361862CF23}" dt="2019-02-14T10:24:16.330" v="3327" actId="478"/>
          <ac:picMkLst>
            <pc:docMk/>
            <pc:sldMk cId="560911626" sldId="259"/>
            <ac:picMk id="42" creationId="{BBE46CBE-8E07-452D-A9B3-8CDD99B2B526}"/>
          </ac:picMkLst>
        </pc:picChg>
        <pc:picChg chg="del">
          <ac:chgData name="Severin Kranz" userId="94d42ad5811cac59" providerId="LiveId" clId="{23B9C3B7-116B-4BAA-A0FD-96361862CF23}" dt="2019-02-14T10:24:16.330" v="3327" actId="478"/>
          <ac:picMkLst>
            <pc:docMk/>
            <pc:sldMk cId="560911626" sldId="259"/>
            <ac:picMk id="66" creationId="{1EA49E78-956F-417F-948D-3482323D75F1}"/>
          </ac:picMkLst>
        </pc:picChg>
      </pc:sldChg>
      <pc:sldChg chg="delSp modSp">
        <pc:chgData name="Severin Kranz" userId="94d42ad5811cac59" providerId="LiveId" clId="{23B9C3B7-116B-4BAA-A0FD-96361862CF23}" dt="2019-02-14T10:24:12.262" v="3326" actId="478"/>
        <pc:sldMkLst>
          <pc:docMk/>
          <pc:sldMk cId="2407660359" sldId="260"/>
        </pc:sldMkLst>
        <pc:spChg chg="mod">
          <ac:chgData name="Severin Kranz" userId="94d42ad5811cac59" providerId="LiveId" clId="{23B9C3B7-116B-4BAA-A0FD-96361862CF23}" dt="2019-02-14T10:11:16.277" v="3305" actId="1038"/>
          <ac:spMkLst>
            <pc:docMk/>
            <pc:sldMk cId="2407660359" sldId="260"/>
            <ac:spMk id="4" creationId="{AC382777-93FC-431D-8186-44A14FDB1EB8}"/>
          </ac:spMkLst>
        </pc:spChg>
        <pc:spChg chg="del">
          <ac:chgData name="Severin Kranz" userId="94d42ad5811cac59" providerId="LiveId" clId="{23B9C3B7-116B-4BAA-A0FD-96361862CF23}" dt="2019-02-14T10:24:09.725" v="3325" actId="478"/>
          <ac:spMkLst>
            <pc:docMk/>
            <pc:sldMk cId="2407660359" sldId="260"/>
            <ac:spMk id="16" creationId="{86C1CED2-7CC0-4C18-976B-B54BA755DA4A}"/>
          </ac:spMkLst>
        </pc:spChg>
        <pc:spChg chg="del">
          <ac:chgData name="Severin Kranz" userId="94d42ad5811cac59" providerId="LiveId" clId="{23B9C3B7-116B-4BAA-A0FD-96361862CF23}" dt="2019-02-14T10:24:12.262" v="3326" actId="478"/>
          <ac:spMkLst>
            <pc:docMk/>
            <pc:sldMk cId="2407660359" sldId="260"/>
            <ac:spMk id="33" creationId="{F2DFA2D8-7F6C-4F19-8977-A03DA7635F4C}"/>
          </ac:spMkLst>
        </pc:spChg>
        <pc:spChg chg="del">
          <ac:chgData name="Severin Kranz" userId="94d42ad5811cac59" providerId="LiveId" clId="{23B9C3B7-116B-4BAA-A0FD-96361862CF23}" dt="2019-02-14T10:24:09.725" v="3325" actId="478"/>
          <ac:spMkLst>
            <pc:docMk/>
            <pc:sldMk cId="2407660359" sldId="260"/>
            <ac:spMk id="35" creationId="{122C3516-5F1E-4B09-9BFD-DDC1FAE1864A}"/>
          </ac:spMkLst>
        </pc:spChg>
        <pc:spChg chg="del">
          <ac:chgData name="Severin Kranz" userId="94d42ad5811cac59" providerId="LiveId" clId="{23B9C3B7-116B-4BAA-A0FD-96361862CF23}" dt="2019-02-14T10:24:12.262" v="3326" actId="478"/>
          <ac:spMkLst>
            <pc:docMk/>
            <pc:sldMk cId="2407660359" sldId="260"/>
            <ac:spMk id="48" creationId="{5408072C-F498-4260-965B-7233303C5455}"/>
          </ac:spMkLst>
        </pc:spChg>
        <pc:spChg chg="del">
          <ac:chgData name="Severin Kranz" userId="94d42ad5811cac59" providerId="LiveId" clId="{23B9C3B7-116B-4BAA-A0FD-96361862CF23}" dt="2019-02-14T10:24:12.262" v="3326" actId="478"/>
          <ac:spMkLst>
            <pc:docMk/>
            <pc:sldMk cId="2407660359" sldId="260"/>
            <ac:spMk id="49" creationId="{20798203-858A-4FBB-8523-2AD360365D32}"/>
          </ac:spMkLst>
        </pc:spChg>
        <pc:spChg chg="del">
          <ac:chgData name="Severin Kranz" userId="94d42ad5811cac59" providerId="LiveId" clId="{23B9C3B7-116B-4BAA-A0FD-96361862CF23}" dt="2019-02-14T10:24:12.262" v="3326" actId="478"/>
          <ac:spMkLst>
            <pc:docMk/>
            <pc:sldMk cId="2407660359" sldId="260"/>
            <ac:spMk id="58" creationId="{527191BA-F105-46EC-A358-FBC09203324D}"/>
          </ac:spMkLst>
        </pc:spChg>
        <pc:spChg chg="del">
          <ac:chgData name="Severin Kranz" userId="94d42ad5811cac59" providerId="LiveId" clId="{23B9C3B7-116B-4BAA-A0FD-96361862CF23}" dt="2019-02-14T10:24:12.262" v="3326" actId="478"/>
          <ac:spMkLst>
            <pc:docMk/>
            <pc:sldMk cId="2407660359" sldId="260"/>
            <ac:spMk id="67" creationId="{B51D459D-15E0-4EAC-8001-8A9D9F558E7F}"/>
          </ac:spMkLst>
        </pc:spChg>
        <pc:spChg chg="del">
          <ac:chgData name="Severin Kranz" userId="94d42ad5811cac59" providerId="LiveId" clId="{23B9C3B7-116B-4BAA-A0FD-96361862CF23}" dt="2019-02-14T10:24:12.262" v="3326" actId="478"/>
          <ac:spMkLst>
            <pc:docMk/>
            <pc:sldMk cId="2407660359" sldId="260"/>
            <ac:spMk id="68" creationId="{33385BBF-86BA-4E10-8E2F-A043ED5D28EE}"/>
          </ac:spMkLst>
        </pc:spChg>
        <pc:spChg chg="del">
          <ac:chgData name="Severin Kranz" userId="94d42ad5811cac59" providerId="LiveId" clId="{23B9C3B7-116B-4BAA-A0FD-96361862CF23}" dt="2019-02-14T10:24:12.262" v="3326" actId="478"/>
          <ac:spMkLst>
            <pc:docMk/>
            <pc:sldMk cId="2407660359" sldId="260"/>
            <ac:spMk id="70" creationId="{388B73C9-B2E7-4D3A-AFE9-C007268991B9}"/>
          </ac:spMkLst>
        </pc:spChg>
        <pc:grpChg chg="del">
          <ac:chgData name="Severin Kranz" userId="94d42ad5811cac59" providerId="LiveId" clId="{23B9C3B7-116B-4BAA-A0FD-96361862CF23}" dt="2019-02-14T10:24:09.725" v="3325" actId="478"/>
          <ac:grpSpMkLst>
            <pc:docMk/>
            <pc:sldMk cId="2407660359" sldId="260"/>
            <ac:grpSpMk id="2" creationId="{928BDB61-6D8E-488B-B40B-857520FFF801}"/>
          </ac:grpSpMkLst>
        </pc:grpChg>
        <pc:grpChg chg="del">
          <ac:chgData name="Severin Kranz" userId="94d42ad5811cac59" providerId="LiveId" clId="{23B9C3B7-116B-4BAA-A0FD-96361862CF23}" dt="2019-02-14T10:24:12.262" v="3326" actId="478"/>
          <ac:grpSpMkLst>
            <pc:docMk/>
            <pc:sldMk cId="2407660359" sldId="260"/>
            <ac:grpSpMk id="46" creationId="{97754303-1DAF-4DB9-939D-28EBAF67647D}"/>
          </ac:grpSpMkLst>
        </pc:grpChg>
        <pc:grpChg chg="del">
          <ac:chgData name="Severin Kranz" userId="94d42ad5811cac59" providerId="LiveId" clId="{23B9C3B7-116B-4BAA-A0FD-96361862CF23}" dt="2019-02-14T10:24:12.262" v="3326" actId="478"/>
          <ac:grpSpMkLst>
            <pc:docMk/>
            <pc:sldMk cId="2407660359" sldId="260"/>
            <ac:grpSpMk id="61" creationId="{58D813B8-D07C-419C-A3CC-CB8C8AA72F47}"/>
          </ac:grpSpMkLst>
        </pc:grpChg>
        <pc:picChg chg="del">
          <ac:chgData name="Severin Kranz" userId="94d42ad5811cac59" providerId="LiveId" clId="{23B9C3B7-116B-4BAA-A0FD-96361862CF23}" dt="2019-02-14T10:24:12.262" v="3326" actId="478"/>
          <ac:picMkLst>
            <pc:docMk/>
            <pc:sldMk cId="2407660359" sldId="260"/>
            <ac:picMk id="42" creationId="{BBE46CBE-8E07-452D-A9B3-8CDD99B2B526}"/>
          </ac:picMkLst>
        </pc:picChg>
        <pc:picChg chg="del">
          <ac:chgData name="Severin Kranz" userId="94d42ad5811cac59" providerId="LiveId" clId="{23B9C3B7-116B-4BAA-A0FD-96361862CF23}" dt="2019-02-14T10:24:12.262" v="3326" actId="478"/>
          <ac:picMkLst>
            <pc:docMk/>
            <pc:sldMk cId="2407660359" sldId="260"/>
            <ac:picMk id="66" creationId="{1EA49E78-956F-417F-948D-3482323D75F1}"/>
          </ac:picMkLst>
        </pc:picChg>
      </pc:sldChg>
      <pc:sldChg chg="del">
        <pc:chgData name="Severin Kranz" userId="94d42ad5811cac59" providerId="LiveId" clId="{23B9C3B7-116B-4BAA-A0FD-96361862CF23}" dt="2019-02-14T10:11:36.908" v="3306" actId="2696"/>
        <pc:sldMkLst>
          <pc:docMk/>
          <pc:sldMk cId="3460148402" sldId="261"/>
        </pc:sldMkLst>
      </pc:sldChg>
      <pc:sldChg chg="addSp delSp modSp">
        <pc:chgData name="Severin Kranz" userId="94d42ad5811cac59" providerId="LiveId" clId="{23B9C3B7-116B-4BAA-A0FD-96361862CF23}" dt="2019-02-14T10:24:06.142" v="3324" actId="478"/>
        <pc:sldMkLst>
          <pc:docMk/>
          <pc:sldMk cId="560053637" sldId="262"/>
        </pc:sldMkLst>
        <pc:spChg chg="mod">
          <ac:chgData name="Severin Kranz" userId="94d42ad5811cac59" providerId="LiveId" clId="{23B9C3B7-116B-4BAA-A0FD-96361862CF23}" dt="2019-02-13T20:43:29.412" v="25" actId="20577"/>
          <ac:spMkLst>
            <pc:docMk/>
            <pc:sldMk cId="560053637" sldId="262"/>
            <ac:spMk id="4" creationId="{AC382777-93FC-431D-8186-44A14FDB1EB8}"/>
          </ac:spMkLst>
        </pc:spChg>
        <pc:spChg chg="del">
          <ac:chgData name="Severin Kranz" userId="94d42ad5811cac59" providerId="LiveId" clId="{23B9C3B7-116B-4BAA-A0FD-96361862CF23}" dt="2019-02-14T10:24:06.142" v="3324" actId="478"/>
          <ac:spMkLst>
            <pc:docMk/>
            <pc:sldMk cId="560053637" sldId="262"/>
            <ac:spMk id="16" creationId="{86C1CED2-7CC0-4C18-976B-B54BA755DA4A}"/>
          </ac:spMkLst>
        </pc:spChg>
        <pc:spChg chg="mod">
          <ac:chgData name="Severin Kranz" userId="94d42ad5811cac59" providerId="LiveId" clId="{23B9C3B7-116B-4BAA-A0FD-96361862CF23}" dt="2019-02-13T20:56:40.086" v="694" actId="1037"/>
          <ac:spMkLst>
            <pc:docMk/>
            <pc:sldMk cId="560053637" sldId="262"/>
            <ac:spMk id="24" creationId="{A3BC868F-1C78-4D2D-839A-DD81DA86046A}"/>
          </ac:spMkLst>
        </pc:spChg>
        <pc:spChg chg="mod">
          <ac:chgData name="Severin Kranz" userId="94d42ad5811cac59" providerId="LiveId" clId="{23B9C3B7-116B-4BAA-A0FD-96361862CF23}" dt="2019-02-13T20:55:56.882" v="670" actId="120"/>
          <ac:spMkLst>
            <pc:docMk/>
            <pc:sldMk cId="560053637" sldId="262"/>
            <ac:spMk id="28" creationId="{CB19EA1B-0103-4675-A26A-72A72B80DAD4}"/>
          </ac:spMkLst>
        </pc:spChg>
        <pc:spChg chg="del mod">
          <ac:chgData name="Severin Kranz" userId="94d42ad5811cac59" providerId="LiveId" clId="{23B9C3B7-116B-4BAA-A0FD-96361862CF23}" dt="2019-02-13T20:52:38.612" v="489" actId="478"/>
          <ac:spMkLst>
            <pc:docMk/>
            <pc:sldMk cId="560053637" sldId="262"/>
            <ac:spMk id="29" creationId="{E42EED10-5D38-4C1C-9348-E7103E981616}"/>
          </ac:spMkLst>
        </pc:spChg>
        <pc:spChg chg="del">
          <ac:chgData name="Severin Kranz" userId="94d42ad5811cac59" providerId="LiveId" clId="{23B9C3B7-116B-4BAA-A0FD-96361862CF23}" dt="2019-02-14T10:24:03.807" v="3323" actId="478"/>
          <ac:spMkLst>
            <pc:docMk/>
            <pc:sldMk cId="560053637" sldId="262"/>
            <ac:spMk id="33" creationId="{F2DFA2D8-7F6C-4F19-8977-A03DA7635F4C}"/>
          </ac:spMkLst>
        </pc:spChg>
        <pc:spChg chg="del">
          <ac:chgData name="Severin Kranz" userId="94d42ad5811cac59" providerId="LiveId" clId="{23B9C3B7-116B-4BAA-A0FD-96361862CF23}" dt="2019-02-14T10:24:06.142" v="3324" actId="478"/>
          <ac:spMkLst>
            <pc:docMk/>
            <pc:sldMk cId="560053637" sldId="262"/>
            <ac:spMk id="35" creationId="{122C3516-5F1E-4B09-9BFD-DDC1FAE1864A}"/>
          </ac:spMkLst>
        </pc:spChg>
        <pc:spChg chg="mod">
          <ac:chgData name="Severin Kranz" userId="94d42ad5811cac59" providerId="LiveId" clId="{23B9C3B7-116B-4BAA-A0FD-96361862CF23}" dt="2019-02-13T20:54:54.819" v="609" actId="14100"/>
          <ac:spMkLst>
            <pc:docMk/>
            <pc:sldMk cId="560053637" sldId="262"/>
            <ac:spMk id="43" creationId="{0FAB2A47-6B79-4450-B330-5A2D5614DC3E}"/>
          </ac:spMkLst>
        </pc:spChg>
        <pc:spChg chg="del">
          <ac:chgData name="Severin Kranz" userId="94d42ad5811cac59" providerId="LiveId" clId="{23B9C3B7-116B-4BAA-A0FD-96361862CF23}" dt="2019-02-13T20:43:59.907" v="31" actId="478"/>
          <ac:spMkLst>
            <pc:docMk/>
            <pc:sldMk cId="560053637" sldId="262"/>
            <ac:spMk id="45" creationId="{7CC1EE56-3CE3-4DCB-A632-3066C609D530}"/>
          </ac:spMkLst>
        </pc:spChg>
        <pc:spChg chg="del">
          <ac:chgData name="Severin Kranz" userId="94d42ad5811cac59" providerId="LiveId" clId="{23B9C3B7-116B-4BAA-A0FD-96361862CF23}" dt="2019-02-14T10:24:03.807" v="3323" actId="478"/>
          <ac:spMkLst>
            <pc:docMk/>
            <pc:sldMk cId="560053637" sldId="262"/>
            <ac:spMk id="48" creationId="{5408072C-F498-4260-965B-7233303C5455}"/>
          </ac:spMkLst>
        </pc:spChg>
        <pc:spChg chg="del">
          <ac:chgData name="Severin Kranz" userId="94d42ad5811cac59" providerId="LiveId" clId="{23B9C3B7-116B-4BAA-A0FD-96361862CF23}" dt="2019-02-14T10:24:03.807" v="3323" actId="478"/>
          <ac:spMkLst>
            <pc:docMk/>
            <pc:sldMk cId="560053637" sldId="262"/>
            <ac:spMk id="49" creationId="{20798203-858A-4FBB-8523-2AD360365D32}"/>
          </ac:spMkLst>
        </pc:spChg>
        <pc:spChg chg="del">
          <ac:chgData name="Severin Kranz" userId="94d42ad5811cac59" providerId="LiveId" clId="{23B9C3B7-116B-4BAA-A0FD-96361862CF23}" dt="2019-02-13T20:43:56.906" v="30" actId="478"/>
          <ac:spMkLst>
            <pc:docMk/>
            <pc:sldMk cId="560053637" sldId="262"/>
            <ac:spMk id="57" creationId="{F923EE8A-5CED-481A-9488-5548DE44E694}"/>
          </ac:spMkLst>
        </pc:spChg>
        <pc:spChg chg="del">
          <ac:chgData name="Severin Kranz" userId="94d42ad5811cac59" providerId="LiveId" clId="{23B9C3B7-116B-4BAA-A0FD-96361862CF23}" dt="2019-02-14T10:24:03.807" v="3323" actId="478"/>
          <ac:spMkLst>
            <pc:docMk/>
            <pc:sldMk cId="560053637" sldId="262"/>
            <ac:spMk id="58" creationId="{527191BA-F105-46EC-A358-FBC09203324D}"/>
          </ac:spMkLst>
        </pc:spChg>
        <pc:spChg chg="del">
          <ac:chgData name="Severin Kranz" userId="94d42ad5811cac59" providerId="LiveId" clId="{23B9C3B7-116B-4BAA-A0FD-96361862CF23}" dt="2019-02-13T20:43:56.906" v="30" actId="478"/>
          <ac:spMkLst>
            <pc:docMk/>
            <pc:sldMk cId="560053637" sldId="262"/>
            <ac:spMk id="59" creationId="{FC98A287-C25D-4F26-9F38-88A01487829B}"/>
          </ac:spMkLst>
        </pc:spChg>
        <pc:spChg chg="del">
          <ac:chgData name="Severin Kranz" userId="94d42ad5811cac59" providerId="LiveId" clId="{23B9C3B7-116B-4BAA-A0FD-96361862CF23}" dt="2019-02-13T20:43:52.367" v="29" actId="478"/>
          <ac:spMkLst>
            <pc:docMk/>
            <pc:sldMk cId="560053637" sldId="262"/>
            <ac:spMk id="60" creationId="{55F95238-CFC1-4BEE-BC90-CBA9C3970505}"/>
          </ac:spMkLst>
        </pc:spChg>
        <pc:spChg chg="del">
          <ac:chgData name="Severin Kranz" userId="94d42ad5811cac59" providerId="LiveId" clId="{23B9C3B7-116B-4BAA-A0FD-96361862CF23}" dt="2019-02-14T10:24:03.807" v="3323" actId="478"/>
          <ac:spMkLst>
            <pc:docMk/>
            <pc:sldMk cId="560053637" sldId="262"/>
            <ac:spMk id="67" creationId="{B51D459D-15E0-4EAC-8001-8A9D9F558E7F}"/>
          </ac:spMkLst>
        </pc:spChg>
        <pc:spChg chg="del">
          <ac:chgData name="Severin Kranz" userId="94d42ad5811cac59" providerId="LiveId" clId="{23B9C3B7-116B-4BAA-A0FD-96361862CF23}" dt="2019-02-14T10:24:03.807" v="3323" actId="478"/>
          <ac:spMkLst>
            <pc:docMk/>
            <pc:sldMk cId="560053637" sldId="262"/>
            <ac:spMk id="68" creationId="{33385BBF-86BA-4E10-8E2F-A043ED5D28EE}"/>
          </ac:spMkLst>
        </pc:spChg>
        <pc:spChg chg="del">
          <ac:chgData name="Severin Kranz" userId="94d42ad5811cac59" providerId="LiveId" clId="{23B9C3B7-116B-4BAA-A0FD-96361862CF23}" dt="2019-02-13T20:43:56.906" v="30" actId="478"/>
          <ac:spMkLst>
            <pc:docMk/>
            <pc:sldMk cId="560053637" sldId="262"/>
            <ac:spMk id="69" creationId="{24F9FEF8-510E-4F00-9F00-4ACC33DA14B5}"/>
          </ac:spMkLst>
        </pc:spChg>
        <pc:spChg chg="del">
          <ac:chgData name="Severin Kranz" userId="94d42ad5811cac59" providerId="LiveId" clId="{23B9C3B7-116B-4BAA-A0FD-96361862CF23}" dt="2019-02-14T10:24:03.807" v="3323" actId="478"/>
          <ac:spMkLst>
            <pc:docMk/>
            <pc:sldMk cId="560053637" sldId="262"/>
            <ac:spMk id="70" creationId="{388B73C9-B2E7-4D3A-AFE9-C007268991B9}"/>
          </ac:spMkLst>
        </pc:spChg>
        <pc:spChg chg="del">
          <ac:chgData name="Severin Kranz" userId="94d42ad5811cac59" providerId="LiveId" clId="{23B9C3B7-116B-4BAA-A0FD-96361862CF23}" dt="2019-02-13T20:43:56.906" v="30" actId="478"/>
          <ac:spMkLst>
            <pc:docMk/>
            <pc:sldMk cId="560053637" sldId="262"/>
            <ac:spMk id="71" creationId="{9FB62D2D-B30B-4870-8233-FA1DF6AFB34F}"/>
          </ac:spMkLst>
        </pc:spChg>
        <pc:spChg chg="del">
          <ac:chgData name="Severin Kranz" userId="94d42ad5811cac59" providerId="LiveId" clId="{23B9C3B7-116B-4BAA-A0FD-96361862CF23}" dt="2019-02-13T20:43:56.906" v="30" actId="478"/>
          <ac:spMkLst>
            <pc:docMk/>
            <pc:sldMk cId="560053637" sldId="262"/>
            <ac:spMk id="72" creationId="{90D2F690-A3C5-4A85-96FC-A080437B4449}"/>
          </ac:spMkLst>
        </pc:spChg>
        <pc:spChg chg="del">
          <ac:chgData name="Severin Kranz" userId="94d42ad5811cac59" providerId="LiveId" clId="{23B9C3B7-116B-4BAA-A0FD-96361862CF23}" dt="2019-02-13T20:43:56.906" v="30" actId="478"/>
          <ac:spMkLst>
            <pc:docMk/>
            <pc:sldMk cId="560053637" sldId="262"/>
            <ac:spMk id="73" creationId="{8B79903B-09B1-48A2-BB93-4828D8422626}"/>
          </ac:spMkLst>
        </pc:spChg>
        <pc:spChg chg="del">
          <ac:chgData name="Severin Kranz" userId="94d42ad5811cac59" providerId="LiveId" clId="{23B9C3B7-116B-4BAA-A0FD-96361862CF23}" dt="2019-02-13T20:43:56.906" v="30" actId="478"/>
          <ac:spMkLst>
            <pc:docMk/>
            <pc:sldMk cId="560053637" sldId="262"/>
            <ac:spMk id="79" creationId="{A6108225-1BBA-4349-B6C3-6FF93DFE4C75}"/>
          </ac:spMkLst>
        </pc:spChg>
        <pc:spChg chg="mod">
          <ac:chgData name="Severin Kranz" userId="94d42ad5811cac59" providerId="LiveId" clId="{23B9C3B7-116B-4BAA-A0FD-96361862CF23}" dt="2019-02-13T20:52:35.082" v="488" actId="20577"/>
          <ac:spMkLst>
            <pc:docMk/>
            <pc:sldMk cId="560053637" sldId="262"/>
            <ac:spMk id="85" creationId="{32B6FA20-3FFF-46AE-AEEB-14F857E9EDDA}"/>
          </ac:spMkLst>
        </pc:spChg>
        <pc:spChg chg="add mod">
          <ac:chgData name="Severin Kranz" userId="94d42ad5811cac59" providerId="LiveId" clId="{23B9C3B7-116B-4BAA-A0FD-96361862CF23}" dt="2019-02-13T20:56:56.834" v="705" actId="14100"/>
          <ac:spMkLst>
            <pc:docMk/>
            <pc:sldMk cId="560053637" sldId="262"/>
            <ac:spMk id="86" creationId="{00538DF8-032C-45BE-AD6C-DB8B7CDCD0D7}"/>
          </ac:spMkLst>
        </pc:spChg>
        <pc:spChg chg="add mod">
          <ac:chgData name="Severin Kranz" userId="94d42ad5811cac59" providerId="LiveId" clId="{23B9C3B7-116B-4BAA-A0FD-96361862CF23}" dt="2019-02-13T20:56:52.795" v="704" actId="14100"/>
          <ac:spMkLst>
            <pc:docMk/>
            <pc:sldMk cId="560053637" sldId="262"/>
            <ac:spMk id="87" creationId="{B41878B7-27F8-4E19-BB26-DD929481A024}"/>
          </ac:spMkLst>
        </pc:spChg>
        <pc:spChg chg="add del mod">
          <ac:chgData name="Severin Kranz" userId="94d42ad5811cac59" providerId="LiveId" clId="{23B9C3B7-116B-4BAA-A0FD-96361862CF23}" dt="2019-02-13T20:48:05.130" v="128" actId="478"/>
          <ac:spMkLst>
            <pc:docMk/>
            <pc:sldMk cId="560053637" sldId="262"/>
            <ac:spMk id="88" creationId="{F02AE0B2-AD61-43D8-80FC-F266E0164669}"/>
          </ac:spMkLst>
        </pc:spChg>
        <pc:spChg chg="add del mod">
          <ac:chgData name="Severin Kranz" userId="94d42ad5811cac59" providerId="LiveId" clId="{23B9C3B7-116B-4BAA-A0FD-96361862CF23}" dt="2019-02-13T20:48:08.483" v="130" actId="478"/>
          <ac:spMkLst>
            <pc:docMk/>
            <pc:sldMk cId="560053637" sldId="262"/>
            <ac:spMk id="89" creationId="{D8E06C79-9873-4DE4-9A72-51BF5E3E8E34}"/>
          </ac:spMkLst>
        </pc:spChg>
        <pc:spChg chg="add mod">
          <ac:chgData name="Severin Kranz" userId="94d42ad5811cac59" providerId="LiveId" clId="{23B9C3B7-116B-4BAA-A0FD-96361862CF23}" dt="2019-02-13T20:56:40.086" v="694" actId="1037"/>
          <ac:spMkLst>
            <pc:docMk/>
            <pc:sldMk cId="560053637" sldId="262"/>
            <ac:spMk id="90" creationId="{18138A74-F5CA-47B4-9939-C9D435C6B0C4}"/>
          </ac:spMkLst>
        </pc:spChg>
        <pc:spChg chg="add mod">
          <ac:chgData name="Severin Kranz" userId="94d42ad5811cac59" providerId="LiveId" clId="{23B9C3B7-116B-4BAA-A0FD-96361862CF23}" dt="2019-02-13T20:55:56.882" v="670" actId="120"/>
          <ac:spMkLst>
            <pc:docMk/>
            <pc:sldMk cId="560053637" sldId="262"/>
            <ac:spMk id="91" creationId="{C806F53F-E9CB-4FB2-B09B-F9C2BE3ADAE7}"/>
          </ac:spMkLst>
        </pc:spChg>
        <pc:spChg chg="add mod">
          <ac:chgData name="Severin Kranz" userId="94d42ad5811cac59" providerId="LiveId" clId="{23B9C3B7-116B-4BAA-A0FD-96361862CF23}" dt="2019-02-13T20:56:40.086" v="694" actId="1037"/>
          <ac:spMkLst>
            <pc:docMk/>
            <pc:sldMk cId="560053637" sldId="262"/>
            <ac:spMk id="92" creationId="{AFCC792C-D2D5-4DCB-B2E6-EA15455BB26A}"/>
          </ac:spMkLst>
        </pc:spChg>
        <pc:spChg chg="add mod">
          <ac:chgData name="Severin Kranz" userId="94d42ad5811cac59" providerId="LiveId" clId="{23B9C3B7-116B-4BAA-A0FD-96361862CF23}" dt="2019-02-13T20:55:56.882" v="670" actId="120"/>
          <ac:spMkLst>
            <pc:docMk/>
            <pc:sldMk cId="560053637" sldId="262"/>
            <ac:spMk id="93" creationId="{06E6E690-930B-4002-80D5-0AB710666881}"/>
          </ac:spMkLst>
        </pc:spChg>
        <pc:spChg chg="add del mod">
          <ac:chgData name="Severin Kranz" userId="94d42ad5811cac59" providerId="LiveId" clId="{23B9C3B7-116B-4BAA-A0FD-96361862CF23}" dt="2019-02-13T20:50:16.356" v="233" actId="478"/>
          <ac:spMkLst>
            <pc:docMk/>
            <pc:sldMk cId="560053637" sldId="262"/>
            <ac:spMk id="94" creationId="{9B79F7D8-50E3-4108-9385-853F2FD3844F}"/>
          </ac:spMkLst>
        </pc:spChg>
        <pc:spChg chg="add del mod">
          <ac:chgData name="Severin Kranz" userId="94d42ad5811cac59" providerId="LiveId" clId="{23B9C3B7-116B-4BAA-A0FD-96361862CF23}" dt="2019-02-13T20:50:16.356" v="233" actId="478"/>
          <ac:spMkLst>
            <pc:docMk/>
            <pc:sldMk cId="560053637" sldId="262"/>
            <ac:spMk id="95" creationId="{D3040A34-F2EF-46E1-9DB9-7798D2345FEF}"/>
          </ac:spMkLst>
        </pc:spChg>
        <pc:spChg chg="add mod">
          <ac:chgData name="Severin Kranz" userId="94d42ad5811cac59" providerId="LiveId" clId="{23B9C3B7-116B-4BAA-A0FD-96361862CF23}" dt="2019-02-13T20:56:52.795" v="704" actId="14100"/>
          <ac:spMkLst>
            <pc:docMk/>
            <pc:sldMk cId="560053637" sldId="262"/>
            <ac:spMk id="96" creationId="{1DA0BC48-8F5C-47DB-8BF4-62D4AE871F0D}"/>
          </ac:spMkLst>
        </pc:spChg>
        <pc:spChg chg="add mod">
          <ac:chgData name="Severin Kranz" userId="94d42ad5811cac59" providerId="LiveId" clId="{23B9C3B7-116B-4BAA-A0FD-96361862CF23}" dt="2019-02-13T20:56:40.086" v="694" actId="1037"/>
          <ac:spMkLst>
            <pc:docMk/>
            <pc:sldMk cId="560053637" sldId="262"/>
            <ac:spMk id="97" creationId="{6C37E948-9198-4F1A-A714-60500D92D022}"/>
          </ac:spMkLst>
        </pc:spChg>
        <pc:spChg chg="add mod">
          <ac:chgData name="Severin Kranz" userId="94d42ad5811cac59" providerId="LiveId" clId="{23B9C3B7-116B-4BAA-A0FD-96361862CF23}" dt="2019-02-13T20:55:56.882" v="670" actId="120"/>
          <ac:spMkLst>
            <pc:docMk/>
            <pc:sldMk cId="560053637" sldId="262"/>
            <ac:spMk id="98" creationId="{B1B27D0E-CCC2-45C2-88AE-0A3FECD3E47A}"/>
          </ac:spMkLst>
        </pc:spChg>
        <pc:grpChg chg="del">
          <ac:chgData name="Severin Kranz" userId="94d42ad5811cac59" providerId="LiveId" clId="{23B9C3B7-116B-4BAA-A0FD-96361862CF23}" dt="2019-02-14T10:24:06.142" v="3324" actId="478"/>
          <ac:grpSpMkLst>
            <pc:docMk/>
            <pc:sldMk cId="560053637" sldId="262"/>
            <ac:grpSpMk id="2" creationId="{928BDB61-6D8E-488B-B40B-857520FFF801}"/>
          </ac:grpSpMkLst>
        </pc:grpChg>
        <pc:grpChg chg="del">
          <ac:chgData name="Severin Kranz" userId="94d42ad5811cac59" providerId="LiveId" clId="{23B9C3B7-116B-4BAA-A0FD-96361862CF23}" dt="2019-02-14T10:24:03.807" v="3323" actId="478"/>
          <ac:grpSpMkLst>
            <pc:docMk/>
            <pc:sldMk cId="560053637" sldId="262"/>
            <ac:grpSpMk id="46" creationId="{97754303-1DAF-4DB9-939D-28EBAF67647D}"/>
          </ac:grpSpMkLst>
        </pc:grpChg>
        <pc:grpChg chg="del">
          <ac:chgData name="Severin Kranz" userId="94d42ad5811cac59" providerId="LiveId" clId="{23B9C3B7-116B-4BAA-A0FD-96361862CF23}" dt="2019-02-13T20:43:56.906" v="30" actId="478"/>
          <ac:grpSpMkLst>
            <pc:docMk/>
            <pc:sldMk cId="560053637" sldId="262"/>
            <ac:grpSpMk id="51" creationId="{570030E8-F3B8-43E7-B956-A28E9CDA1844}"/>
          </ac:grpSpMkLst>
        </pc:grpChg>
        <pc:grpChg chg="del">
          <ac:chgData name="Severin Kranz" userId="94d42ad5811cac59" providerId="LiveId" clId="{23B9C3B7-116B-4BAA-A0FD-96361862CF23}" dt="2019-02-14T10:24:03.807" v="3323" actId="478"/>
          <ac:grpSpMkLst>
            <pc:docMk/>
            <pc:sldMk cId="560053637" sldId="262"/>
            <ac:grpSpMk id="61" creationId="{58D813B8-D07C-419C-A3CC-CB8C8AA72F47}"/>
          </ac:grpSpMkLst>
        </pc:grpChg>
        <pc:grpChg chg="del">
          <ac:chgData name="Severin Kranz" userId="94d42ad5811cac59" providerId="LiveId" clId="{23B9C3B7-116B-4BAA-A0FD-96361862CF23}" dt="2019-02-13T20:43:56.906" v="30" actId="478"/>
          <ac:grpSpMkLst>
            <pc:docMk/>
            <pc:sldMk cId="560053637" sldId="262"/>
            <ac:grpSpMk id="74" creationId="{E86FED54-DBAA-4A09-BFE8-F0897BC7DE04}"/>
          </ac:grpSpMkLst>
        </pc:grpChg>
        <pc:grpChg chg="del">
          <ac:chgData name="Severin Kranz" userId="94d42ad5811cac59" providerId="LiveId" clId="{23B9C3B7-116B-4BAA-A0FD-96361862CF23}" dt="2019-02-13T20:43:56.906" v="30" actId="478"/>
          <ac:grpSpMkLst>
            <pc:docMk/>
            <pc:sldMk cId="560053637" sldId="262"/>
            <ac:grpSpMk id="80" creationId="{8AFC5A0C-18A9-450C-B2A7-5D14E015E36A}"/>
          </ac:grpSpMkLst>
        </pc:grpChg>
        <pc:picChg chg="add mod">
          <ac:chgData name="Severin Kranz" userId="94d42ad5811cac59" providerId="LiveId" clId="{23B9C3B7-116B-4BAA-A0FD-96361862CF23}" dt="2019-02-13T20:54:47.458" v="596" actId="1076"/>
          <ac:picMkLst>
            <pc:docMk/>
            <pc:sldMk cId="560053637" sldId="262"/>
            <ac:picMk id="8" creationId="{C618EB06-9437-42BC-A74D-6B9F9BF09266}"/>
          </ac:picMkLst>
        </pc:picChg>
        <pc:picChg chg="del">
          <ac:chgData name="Severin Kranz" userId="94d42ad5811cac59" providerId="LiveId" clId="{23B9C3B7-116B-4BAA-A0FD-96361862CF23}" dt="2019-02-13T20:43:38.671" v="26" actId="478"/>
          <ac:picMkLst>
            <pc:docMk/>
            <pc:sldMk cId="560053637" sldId="262"/>
            <ac:picMk id="10" creationId="{F39A12F0-3013-4186-BF1E-3073787D10F3}"/>
          </ac:picMkLst>
        </pc:picChg>
        <pc:picChg chg="del">
          <ac:chgData name="Severin Kranz" userId="94d42ad5811cac59" providerId="LiveId" clId="{23B9C3B7-116B-4BAA-A0FD-96361862CF23}" dt="2019-02-14T10:24:03.807" v="3323" actId="478"/>
          <ac:picMkLst>
            <pc:docMk/>
            <pc:sldMk cId="560053637" sldId="262"/>
            <ac:picMk id="42" creationId="{BBE46CBE-8E07-452D-A9B3-8CDD99B2B526}"/>
          </ac:picMkLst>
        </pc:picChg>
        <pc:picChg chg="del">
          <ac:chgData name="Severin Kranz" userId="94d42ad5811cac59" providerId="LiveId" clId="{23B9C3B7-116B-4BAA-A0FD-96361862CF23}" dt="2019-02-14T10:24:03.807" v="3323" actId="478"/>
          <ac:picMkLst>
            <pc:docMk/>
            <pc:sldMk cId="560053637" sldId="262"/>
            <ac:picMk id="66" creationId="{1EA49E78-956F-417F-948D-3482323D75F1}"/>
          </ac:picMkLst>
        </pc:picChg>
        <pc:cxnChg chg="del">
          <ac:chgData name="Severin Kranz" userId="94d42ad5811cac59" providerId="LiveId" clId="{23B9C3B7-116B-4BAA-A0FD-96361862CF23}" dt="2019-02-13T20:44:01.736" v="32" actId="478"/>
          <ac:cxnSpMkLst>
            <pc:docMk/>
            <pc:sldMk cId="560053637" sldId="262"/>
            <ac:cxnSpMk id="25" creationId="{8E6F8B68-989F-41B1-ADCB-665F42B294CE}"/>
          </ac:cxnSpMkLst>
        </pc:cxnChg>
      </pc:sldChg>
      <pc:sldChg chg="delSp add">
        <pc:chgData name="Severin Kranz" userId="94d42ad5811cac59" providerId="LiveId" clId="{23B9C3B7-116B-4BAA-A0FD-96361862CF23}" dt="2019-02-14T10:23:58.722" v="3322" actId="478"/>
        <pc:sldMkLst>
          <pc:docMk/>
          <pc:sldMk cId="574803979" sldId="263"/>
        </pc:sldMkLst>
        <pc:spChg chg="del">
          <ac:chgData name="Severin Kranz" userId="94d42ad5811cac59" providerId="LiveId" clId="{23B9C3B7-116B-4BAA-A0FD-96361862CF23}" dt="2019-02-14T10:23:55.711" v="3321" actId="478"/>
          <ac:spMkLst>
            <pc:docMk/>
            <pc:sldMk cId="574803979" sldId="263"/>
            <ac:spMk id="16" creationId="{86C1CED2-7CC0-4C18-976B-B54BA755DA4A}"/>
          </ac:spMkLst>
        </pc:spChg>
        <pc:spChg chg="del">
          <ac:chgData name="Severin Kranz" userId="94d42ad5811cac59" providerId="LiveId" clId="{23B9C3B7-116B-4BAA-A0FD-96361862CF23}" dt="2019-02-14T10:23:58.722" v="3322" actId="478"/>
          <ac:spMkLst>
            <pc:docMk/>
            <pc:sldMk cId="574803979" sldId="263"/>
            <ac:spMk id="33" creationId="{F2DFA2D8-7F6C-4F19-8977-A03DA7635F4C}"/>
          </ac:spMkLst>
        </pc:spChg>
        <pc:spChg chg="del">
          <ac:chgData name="Severin Kranz" userId="94d42ad5811cac59" providerId="LiveId" clId="{23B9C3B7-116B-4BAA-A0FD-96361862CF23}" dt="2019-02-14T10:23:55.711" v="3321" actId="478"/>
          <ac:spMkLst>
            <pc:docMk/>
            <pc:sldMk cId="574803979" sldId="263"/>
            <ac:spMk id="35" creationId="{122C3516-5F1E-4B09-9BFD-DDC1FAE1864A}"/>
          </ac:spMkLst>
        </pc:spChg>
        <pc:spChg chg="del">
          <ac:chgData name="Severin Kranz" userId="94d42ad5811cac59" providerId="LiveId" clId="{23B9C3B7-116B-4BAA-A0FD-96361862CF23}" dt="2019-02-14T10:23:58.722" v="3322" actId="478"/>
          <ac:spMkLst>
            <pc:docMk/>
            <pc:sldMk cId="574803979" sldId="263"/>
            <ac:spMk id="48" creationId="{5408072C-F498-4260-965B-7233303C5455}"/>
          </ac:spMkLst>
        </pc:spChg>
        <pc:spChg chg="del">
          <ac:chgData name="Severin Kranz" userId="94d42ad5811cac59" providerId="LiveId" clId="{23B9C3B7-116B-4BAA-A0FD-96361862CF23}" dt="2019-02-14T10:23:58.722" v="3322" actId="478"/>
          <ac:spMkLst>
            <pc:docMk/>
            <pc:sldMk cId="574803979" sldId="263"/>
            <ac:spMk id="49" creationId="{20798203-858A-4FBB-8523-2AD360365D32}"/>
          </ac:spMkLst>
        </pc:spChg>
        <pc:spChg chg="del">
          <ac:chgData name="Severin Kranz" userId="94d42ad5811cac59" providerId="LiveId" clId="{23B9C3B7-116B-4BAA-A0FD-96361862CF23}" dt="2019-02-14T10:23:58.722" v="3322" actId="478"/>
          <ac:spMkLst>
            <pc:docMk/>
            <pc:sldMk cId="574803979" sldId="263"/>
            <ac:spMk id="58" creationId="{527191BA-F105-46EC-A358-FBC09203324D}"/>
          </ac:spMkLst>
        </pc:spChg>
        <pc:spChg chg="del">
          <ac:chgData name="Severin Kranz" userId="94d42ad5811cac59" providerId="LiveId" clId="{23B9C3B7-116B-4BAA-A0FD-96361862CF23}" dt="2019-02-14T10:23:58.722" v="3322" actId="478"/>
          <ac:spMkLst>
            <pc:docMk/>
            <pc:sldMk cId="574803979" sldId="263"/>
            <ac:spMk id="67" creationId="{B51D459D-15E0-4EAC-8001-8A9D9F558E7F}"/>
          </ac:spMkLst>
        </pc:spChg>
        <pc:spChg chg="del">
          <ac:chgData name="Severin Kranz" userId="94d42ad5811cac59" providerId="LiveId" clId="{23B9C3B7-116B-4BAA-A0FD-96361862CF23}" dt="2019-02-14T10:23:58.722" v="3322" actId="478"/>
          <ac:spMkLst>
            <pc:docMk/>
            <pc:sldMk cId="574803979" sldId="263"/>
            <ac:spMk id="68" creationId="{33385BBF-86BA-4E10-8E2F-A043ED5D28EE}"/>
          </ac:spMkLst>
        </pc:spChg>
        <pc:spChg chg="del">
          <ac:chgData name="Severin Kranz" userId="94d42ad5811cac59" providerId="LiveId" clId="{23B9C3B7-116B-4BAA-A0FD-96361862CF23}" dt="2019-02-14T10:23:58.722" v="3322" actId="478"/>
          <ac:spMkLst>
            <pc:docMk/>
            <pc:sldMk cId="574803979" sldId="263"/>
            <ac:spMk id="70" creationId="{388B73C9-B2E7-4D3A-AFE9-C007268991B9}"/>
          </ac:spMkLst>
        </pc:spChg>
        <pc:grpChg chg="del">
          <ac:chgData name="Severin Kranz" userId="94d42ad5811cac59" providerId="LiveId" clId="{23B9C3B7-116B-4BAA-A0FD-96361862CF23}" dt="2019-02-14T10:23:55.711" v="3321" actId="478"/>
          <ac:grpSpMkLst>
            <pc:docMk/>
            <pc:sldMk cId="574803979" sldId="263"/>
            <ac:grpSpMk id="2" creationId="{928BDB61-6D8E-488B-B40B-857520FFF801}"/>
          </ac:grpSpMkLst>
        </pc:grpChg>
        <pc:grpChg chg="del">
          <ac:chgData name="Severin Kranz" userId="94d42ad5811cac59" providerId="LiveId" clId="{23B9C3B7-116B-4BAA-A0FD-96361862CF23}" dt="2019-02-14T10:23:58.722" v="3322" actId="478"/>
          <ac:grpSpMkLst>
            <pc:docMk/>
            <pc:sldMk cId="574803979" sldId="263"/>
            <ac:grpSpMk id="46" creationId="{97754303-1DAF-4DB9-939D-28EBAF67647D}"/>
          </ac:grpSpMkLst>
        </pc:grpChg>
        <pc:grpChg chg="del">
          <ac:chgData name="Severin Kranz" userId="94d42ad5811cac59" providerId="LiveId" clId="{23B9C3B7-116B-4BAA-A0FD-96361862CF23}" dt="2019-02-14T10:23:58.722" v="3322" actId="478"/>
          <ac:grpSpMkLst>
            <pc:docMk/>
            <pc:sldMk cId="574803979" sldId="263"/>
            <ac:grpSpMk id="61" creationId="{58D813B8-D07C-419C-A3CC-CB8C8AA72F47}"/>
          </ac:grpSpMkLst>
        </pc:grpChg>
        <pc:picChg chg="del">
          <ac:chgData name="Severin Kranz" userId="94d42ad5811cac59" providerId="LiveId" clId="{23B9C3B7-116B-4BAA-A0FD-96361862CF23}" dt="2019-02-14T10:23:58.722" v="3322" actId="478"/>
          <ac:picMkLst>
            <pc:docMk/>
            <pc:sldMk cId="574803979" sldId="263"/>
            <ac:picMk id="42" creationId="{BBE46CBE-8E07-452D-A9B3-8CDD99B2B526}"/>
          </ac:picMkLst>
        </pc:picChg>
        <pc:picChg chg="del">
          <ac:chgData name="Severin Kranz" userId="94d42ad5811cac59" providerId="LiveId" clId="{23B9C3B7-116B-4BAA-A0FD-96361862CF23}" dt="2019-02-14T10:23:58.722" v="3322" actId="478"/>
          <ac:picMkLst>
            <pc:docMk/>
            <pc:sldMk cId="574803979" sldId="263"/>
            <ac:picMk id="66" creationId="{1EA49E78-956F-417F-948D-3482323D75F1}"/>
          </ac:picMkLst>
        </pc:picChg>
      </pc:sldChg>
      <pc:sldChg chg="addSp delSp modSp add modTransition">
        <pc:chgData name="Severin Kranz" userId="94d42ad5811cac59" providerId="LiveId" clId="{23B9C3B7-116B-4BAA-A0FD-96361862CF23}" dt="2019-02-14T10:23:52.151" v="3320" actId="478"/>
        <pc:sldMkLst>
          <pc:docMk/>
          <pc:sldMk cId="31264674" sldId="264"/>
        </pc:sldMkLst>
        <pc:spChg chg="mod">
          <ac:chgData name="Severin Kranz" userId="94d42ad5811cac59" providerId="LiveId" clId="{23B9C3B7-116B-4BAA-A0FD-96361862CF23}" dt="2019-02-13T21:32:54.298" v="878" actId="1076"/>
          <ac:spMkLst>
            <pc:docMk/>
            <pc:sldMk cId="31264674" sldId="264"/>
            <ac:spMk id="4" creationId="{AC382777-93FC-431D-8186-44A14FDB1EB8}"/>
          </ac:spMkLst>
        </pc:spChg>
        <pc:spChg chg="add mod">
          <ac:chgData name="Severin Kranz" userId="94d42ad5811cac59" providerId="LiveId" clId="{23B9C3B7-116B-4BAA-A0FD-96361862CF23}" dt="2019-02-13T22:59:28.437" v="1988" actId="1035"/>
          <ac:spMkLst>
            <pc:docMk/>
            <pc:sldMk cId="31264674" sldId="264"/>
            <ac:spMk id="6" creationId="{C47D464F-C4D9-480A-9BCD-510F9E8A21BF}"/>
          </ac:spMkLst>
        </pc:spChg>
        <pc:spChg chg="del">
          <ac:chgData name="Severin Kranz" userId="94d42ad5811cac59" providerId="LiveId" clId="{23B9C3B7-116B-4BAA-A0FD-96361862CF23}" dt="2019-02-13T21:05:29.677" v="708" actId="478"/>
          <ac:spMkLst>
            <pc:docMk/>
            <pc:sldMk cId="31264674" sldId="264"/>
            <ac:spMk id="11" creationId="{CBAB7913-53F3-40EC-86B2-403AE1F1429D}"/>
          </ac:spMkLst>
        </pc:spChg>
        <pc:spChg chg="del">
          <ac:chgData name="Severin Kranz" userId="94d42ad5811cac59" providerId="LiveId" clId="{23B9C3B7-116B-4BAA-A0FD-96361862CF23}" dt="2019-02-13T21:05:29.677" v="708" actId="478"/>
          <ac:spMkLst>
            <pc:docMk/>
            <pc:sldMk cId="31264674" sldId="264"/>
            <ac:spMk id="16" creationId="{86C1CED2-7CC0-4C18-976B-B54BA755DA4A}"/>
          </ac:spMkLst>
        </pc:spChg>
        <pc:spChg chg="add del mod">
          <ac:chgData name="Severin Kranz" userId="94d42ad5811cac59" providerId="LiveId" clId="{23B9C3B7-116B-4BAA-A0FD-96361862CF23}" dt="2019-02-13T22:37:27.288" v="1329" actId="478"/>
          <ac:spMkLst>
            <pc:docMk/>
            <pc:sldMk cId="31264674" sldId="264"/>
            <ac:spMk id="22" creationId="{F36B8A78-94B3-4F83-B27A-6D50BB7A3333}"/>
          </ac:spMkLst>
        </pc:spChg>
        <pc:spChg chg="add mod">
          <ac:chgData name="Severin Kranz" userId="94d42ad5811cac59" providerId="LiveId" clId="{23B9C3B7-116B-4BAA-A0FD-96361862CF23}" dt="2019-02-13T22:59:35.773" v="1996" actId="1036"/>
          <ac:spMkLst>
            <pc:docMk/>
            <pc:sldMk cId="31264674" sldId="264"/>
            <ac:spMk id="23" creationId="{6619F8CB-0B21-40DB-B88A-356E6B931BBE}"/>
          </ac:spMkLst>
        </pc:spChg>
        <pc:spChg chg="del">
          <ac:chgData name="Severin Kranz" userId="94d42ad5811cac59" providerId="LiveId" clId="{23B9C3B7-116B-4BAA-A0FD-96361862CF23}" dt="2019-02-13T21:05:29.677" v="708" actId="478"/>
          <ac:spMkLst>
            <pc:docMk/>
            <pc:sldMk cId="31264674" sldId="264"/>
            <ac:spMk id="24" creationId="{A3BC868F-1C78-4D2D-839A-DD81DA86046A}"/>
          </ac:spMkLst>
        </pc:spChg>
        <pc:spChg chg="add mod">
          <ac:chgData name="Severin Kranz" userId="94d42ad5811cac59" providerId="LiveId" clId="{23B9C3B7-116B-4BAA-A0FD-96361862CF23}" dt="2019-02-13T22:55:20.034" v="1796" actId="1036"/>
          <ac:spMkLst>
            <pc:docMk/>
            <pc:sldMk cId="31264674" sldId="264"/>
            <ac:spMk id="25" creationId="{D43BB978-8F3A-40EF-BE27-9D02E4EEBB50}"/>
          </ac:spMkLst>
        </pc:spChg>
        <pc:spChg chg="add del mod">
          <ac:chgData name="Severin Kranz" userId="94d42ad5811cac59" providerId="LiveId" clId="{23B9C3B7-116B-4BAA-A0FD-96361862CF23}" dt="2019-02-13T22:49:01.260" v="1588" actId="478"/>
          <ac:spMkLst>
            <pc:docMk/>
            <pc:sldMk cId="31264674" sldId="264"/>
            <ac:spMk id="27" creationId="{8CEEEACF-5D57-4ABB-A894-FECE4A5E5131}"/>
          </ac:spMkLst>
        </pc:spChg>
        <pc:spChg chg="del">
          <ac:chgData name="Severin Kranz" userId="94d42ad5811cac59" providerId="LiveId" clId="{23B9C3B7-116B-4BAA-A0FD-96361862CF23}" dt="2019-02-13T21:05:29.677" v="708" actId="478"/>
          <ac:spMkLst>
            <pc:docMk/>
            <pc:sldMk cId="31264674" sldId="264"/>
            <ac:spMk id="28" creationId="{CB19EA1B-0103-4675-A26A-72A72B80DAD4}"/>
          </ac:spMkLst>
        </pc:spChg>
        <pc:spChg chg="add del mod">
          <ac:chgData name="Severin Kranz" userId="94d42ad5811cac59" providerId="LiveId" clId="{23B9C3B7-116B-4BAA-A0FD-96361862CF23}" dt="2019-02-13T22:48:58.981" v="1587" actId="478"/>
          <ac:spMkLst>
            <pc:docMk/>
            <pc:sldMk cId="31264674" sldId="264"/>
            <ac:spMk id="28" creationId="{FFCC1ED1-F342-4652-A43B-101D81E68793}"/>
          </ac:spMkLst>
        </pc:spChg>
        <pc:spChg chg="add del mod">
          <ac:chgData name="Severin Kranz" userId="94d42ad5811cac59" providerId="LiveId" clId="{23B9C3B7-116B-4BAA-A0FD-96361862CF23}" dt="2019-02-13T22:43:08.438" v="1484" actId="478"/>
          <ac:spMkLst>
            <pc:docMk/>
            <pc:sldMk cId="31264674" sldId="264"/>
            <ac:spMk id="30" creationId="{28A05A7F-94CB-4D3B-8D00-6A9CEF434BFE}"/>
          </ac:spMkLst>
        </pc:spChg>
        <pc:spChg chg="add del mod">
          <ac:chgData name="Severin Kranz" userId="94d42ad5811cac59" providerId="LiveId" clId="{23B9C3B7-116B-4BAA-A0FD-96361862CF23}" dt="2019-02-13T22:48:58.981" v="1587" actId="478"/>
          <ac:spMkLst>
            <pc:docMk/>
            <pc:sldMk cId="31264674" sldId="264"/>
            <ac:spMk id="31" creationId="{533D78AE-3D7D-4FE6-A59F-7642657CA048}"/>
          </ac:spMkLst>
        </pc:spChg>
        <pc:spChg chg="add del mod">
          <ac:chgData name="Severin Kranz" userId="94d42ad5811cac59" providerId="LiveId" clId="{23B9C3B7-116B-4BAA-A0FD-96361862CF23}" dt="2019-02-13T22:43:08.438" v="1484" actId="478"/>
          <ac:spMkLst>
            <pc:docMk/>
            <pc:sldMk cId="31264674" sldId="264"/>
            <ac:spMk id="32" creationId="{35130615-04D1-45AC-BA73-2DB0868E4D5D}"/>
          </ac:spMkLst>
        </pc:spChg>
        <pc:spChg chg="add del mod">
          <ac:chgData name="Severin Kranz" userId="94d42ad5811cac59" providerId="LiveId" clId="{23B9C3B7-116B-4BAA-A0FD-96361862CF23}" dt="2019-02-13T22:42:35.801" v="1450" actId="478"/>
          <ac:spMkLst>
            <pc:docMk/>
            <pc:sldMk cId="31264674" sldId="264"/>
            <ac:spMk id="33" creationId="{B180E46C-276D-40B8-89A9-C6B21EB6093C}"/>
          </ac:spMkLst>
        </pc:spChg>
        <pc:spChg chg="del">
          <ac:chgData name="Severin Kranz" userId="94d42ad5811cac59" providerId="LiveId" clId="{23B9C3B7-116B-4BAA-A0FD-96361862CF23}" dt="2019-02-13T21:05:29.677" v="708" actId="478"/>
          <ac:spMkLst>
            <pc:docMk/>
            <pc:sldMk cId="31264674" sldId="264"/>
            <ac:spMk id="33" creationId="{F2DFA2D8-7F6C-4F19-8977-A03DA7635F4C}"/>
          </ac:spMkLst>
        </pc:spChg>
        <pc:spChg chg="add del mod">
          <ac:chgData name="Severin Kranz" userId="94d42ad5811cac59" providerId="LiveId" clId="{23B9C3B7-116B-4BAA-A0FD-96361862CF23}" dt="2019-02-13T22:49:03.670" v="1589" actId="478"/>
          <ac:spMkLst>
            <pc:docMk/>
            <pc:sldMk cId="31264674" sldId="264"/>
            <ac:spMk id="34" creationId="{2F06C999-780C-4F36-8C82-495BE774687D}"/>
          </ac:spMkLst>
        </pc:spChg>
        <pc:spChg chg="del">
          <ac:chgData name="Severin Kranz" userId="94d42ad5811cac59" providerId="LiveId" clId="{23B9C3B7-116B-4BAA-A0FD-96361862CF23}" dt="2019-02-13T21:05:29.677" v="708" actId="478"/>
          <ac:spMkLst>
            <pc:docMk/>
            <pc:sldMk cId="31264674" sldId="264"/>
            <ac:spMk id="35" creationId="{122C3516-5F1E-4B09-9BFD-DDC1FAE1864A}"/>
          </ac:spMkLst>
        </pc:spChg>
        <pc:spChg chg="add del mod">
          <ac:chgData name="Severin Kranz" userId="94d42ad5811cac59" providerId="LiveId" clId="{23B9C3B7-116B-4BAA-A0FD-96361862CF23}" dt="2019-02-13T22:48:58.981" v="1587" actId="478"/>
          <ac:spMkLst>
            <pc:docMk/>
            <pc:sldMk cId="31264674" sldId="264"/>
            <ac:spMk id="35" creationId="{7C13A3A9-98C4-4A84-BB6F-D727B197E44C}"/>
          </ac:spMkLst>
        </pc:spChg>
        <pc:spChg chg="add del mod">
          <ac:chgData name="Severin Kranz" userId="94d42ad5811cac59" providerId="LiveId" clId="{23B9C3B7-116B-4BAA-A0FD-96361862CF23}" dt="2019-02-13T22:50:19.378" v="1630" actId="478"/>
          <ac:spMkLst>
            <pc:docMk/>
            <pc:sldMk cId="31264674" sldId="264"/>
            <ac:spMk id="36" creationId="{413AF8E9-67F5-4B73-9BD3-3C8674714682}"/>
          </ac:spMkLst>
        </pc:spChg>
        <pc:spChg chg="add del mod">
          <ac:chgData name="Severin Kranz" userId="94d42ad5811cac59" providerId="LiveId" clId="{23B9C3B7-116B-4BAA-A0FD-96361862CF23}" dt="2019-02-13T22:51:53.541" v="1690" actId="478"/>
          <ac:spMkLst>
            <pc:docMk/>
            <pc:sldMk cId="31264674" sldId="264"/>
            <ac:spMk id="37" creationId="{44302B82-48A0-4FE0-8AF1-8D41B873346E}"/>
          </ac:spMkLst>
        </pc:spChg>
        <pc:spChg chg="add del mod">
          <ac:chgData name="Severin Kranz" userId="94d42ad5811cac59" providerId="LiveId" clId="{23B9C3B7-116B-4BAA-A0FD-96361862CF23}" dt="2019-02-13T22:51:52.546" v="1689" actId="478"/>
          <ac:spMkLst>
            <pc:docMk/>
            <pc:sldMk cId="31264674" sldId="264"/>
            <ac:spMk id="38" creationId="{B5D2379D-E106-4306-83B3-BFE6615A159D}"/>
          </ac:spMkLst>
        </pc:spChg>
        <pc:spChg chg="add mod">
          <ac:chgData name="Severin Kranz" userId="94d42ad5811cac59" providerId="LiveId" clId="{23B9C3B7-116B-4BAA-A0FD-96361862CF23}" dt="2019-02-13T22:59:28.437" v="1988" actId="1035"/>
          <ac:spMkLst>
            <pc:docMk/>
            <pc:sldMk cId="31264674" sldId="264"/>
            <ac:spMk id="40" creationId="{F388240E-533F-4350-8ACE-6FA1F7501FD1}"/>
          </ac:spMkLst>
        </pc:spChg>
        <pc:spChg chg="del">
          <ac:chgData name="Severin Kranz" userId="94d42ad5811cac59" providerId="LiveId" clId="{23B9C3B7-116B-4BAA-A0FD-96361862CF23}" dt="2019-02-13T21:05:29.677" v="708" actId="478"/>
          <ac:spMkLst>
            <pc:docMk/>
            <pc:sldMk cId="31264674" sldId="264"/>
            <ac:spMk id="43" creationId="{0FAB2A47-6B79-4450-B330-5A2D5614DC3E}"/>
          </ac:spMkLst>
        </pc:spChg>
        <pc:spChg chg="add mod">
          <ac:chgData name="Severin Kranz" userId="94d42ad5811cac59" providerId="LiveId" clId="{23B9C3B7-116B-4BAA-A0FD-96361862CF23}" dt="2019-02-13T22:59:28.437" v="1988" actId="1035"/>
          <ac:spMkLst>
            <pc:docMk/>
            <pc:sldMk cId="31264674" sldId="264"/>
            <ac:spMk id="43" creationId="{C7D130E1-10E5-456F-87C8-ABD6CFE425A0}"/>
          </ac:spMkLst>
        </pc:spChg>
        <pc:spChg chg="add mod">
          <ac:chgData name="Severin Kranz" userId="94d42ad5811cac59" providerId="LiveId" clId="{23B9C3B7-116B-4BAA-A0FD-96361862CF23}" dt="2019-02-13T22:59:28.437" v="1988" actId="1035"/>
          <ac:spMkLst>
            <pc:docMk/>
            <pc:sldMk cId="31264674" sldId="264"/>
            <ac:spMk id="44" creationId="{1104A545-5D46-4831-AB27-4FEAF6FA4B49}"/>
          </ac:spMkLst>
        </pc:spChg>
        <pc:spChg chg="add del mod">
          <ac:chgData name="Severin Kranz" userId="94d42ad5811cac59" providerId="LiveId" clId="{23B9C3B7-116B-4BAA-A0FD-96361862CF23}" dt="2019-02-14T10:23:52.151" v="3320" actId="478"/>
          <ac:spMkLst>
            <pc:docMk/>
            <pc:sldMk cId="31264674" sldId="264"/>
            <ac:spMk id="45" creationId="{3AE20530-A56E-482C-B679-C29B79AD9460}"/>
          </ac:spMkLst>
        </pc:spChg>
        <pc:spChg chg="add del mod">
          <ac:chgData name="Severin Kranz" userId="94d42ad5811cac59" providerId="LiveId" clId="{23B9C3B7-116B-4BAA-A0FD-96361862CF23}" dt="2019-02-14T10:23:50.121" v="3319" actId="478"/>
          <ac:spMkLst>
            <pc:docMk/>
            <pc:sldMk cId="31264674" sldId="264"/>
            <ac:spMk id="46" creationId="{E507A31B-604A-47E7-A3BD-8F638979F995}"/>
          </ac:spMkLst>
        </pc:spChg>
        <pc:spChg chg="add del mod">
          <ac:chgData name="Severin Kranz" userId="94d42ad5811cac59" providerId="LiveId" clId="{23B9C3B7-116B-4BAA-A0FD-96361862CF23}" dt="2019-02-13T23:47:30.319" v="3207"/>
          <ac:spMkLst>
            <pc:docMk/>
            <pc:sldMk cId="31264674" sldId="264"/>
            <ac:spMk id="48" creationId="{2F788DF4-8D69-4092-A75E-BD8EB3E55CBE}"/>
          </ac:spMkLst>
        </pc:spChg>
        <pc:spChg chg="del">
          <ac:chgData name="Severin Kranz" userId="94d42ad5811cac59" providerId="LiveId" clId="{23B9C3B7-116B-4BAA-A0FD-96361862CF23}" dt="2019-02-13T21:05:29.677" v="708" actId="478"/>
          <ac:spMkLst>
            <pc:docMk/>
            <pc:sldMk cId="31264674" sldId="264"/>
            <ac:spMk id="48" creationId="{5408072C-F498-4260-965B-7233303C5455}"/>
          </ac:spMkLst>
        </pc:spChg>
        <pc:spChg chg="del">
          <ac:chgData name="Severin Kranz" userId="94d42ad5811cac59" providerId="LiveId" clId="{23B9C3B7-116B-4BAA-A0FD-96361862CF23}" dt="2019-02-13T21:05:29.677" v="708" actId="478"/>
          <ac:spMkLst>
            <pc:docMk/>
            <pc:sldMk cId="31264674" sldId="264"/>
            <ac:spMk id="49" creationId="{20798203-858A-4FBB-8523-2AD360365D32}"/>
          </ac:spMkLst>
        </pc:spChg>
        <pc:spChg chg="add del mod">
          <ac:chgData name="Severin Kranz" userId="94d42ad5811cac59" providerId="LiveId" clId="{23B9C3B7-116B-4BAA-A0FD-96361862CF23}" dt="2019-02-13T22:48:00.161" v="1582" actId="478"/>
          <ac:spMkLst>
            <pc:docMk/>
            <pc:sldMk cId="31264674" sldId="264"/>
            <ac:spMk id="51" creationId="{9C412D4A-EC16-4E18-B270-321D6D3E5E03}"/>
          </ac:spMkLst>
        </pc:spChg>
        <pc:spChg chg="add del mod">
          <ac:chgData name="Severin Kranz" userId="94d42ad5811cac59" providerId="LiveId" clId="{23B9C3B7-116B-4BAA-A0FD-96361862CF23}" dt="2019-02-13T22:48:00.161" v="1582" actId="478"/>
          <ac:spMkLst>
            <pc:docMk/>
            <pc:sldMk cId="31264674" sldId="264"/>
            <ac:spMk id="52" creationId="{BB68484A-869D-4887-A489-29ABB97D47DB}"/>
          </ac:spMkLst>
        </pc:spChg>
        <pc:spChg chg="add del mod">
          <ac:chgData name="Severin Kranz" userId="94d42ad5811cac59" providerId="LiveId" clId="{23B9C3B7-116B-4BAA-A0FD-96361862CF23}" dt="2019-02-13T23:47:30.319" v="3207"/>
          <ac:spMkLst>
            <pc:docMk/>
            <pc:sldMk cId="31264674" sldId="264"/>
            <ac:spMk id="55" creationId="{E0F7B05E-C53A-49F6-9A3D-65EF85826036}"/>
          </ac:spMkLst>
        </pc:spChg>
        <pc:spChg chg="add mod">
          <ac:chgData name="Severin Kranz" userId="94d42ad5811cac59" providerId="LiveId" clId="{23B9C3B7-116B-4BAA-A0FD-96361862CF23}" dt="2019-02-13T21:41:42.947" v="1050" actId="1037"/>
          <ac:spMkLst>
            <pc:docMk/>
            <pc:sldMk cId="31264674" sldId="264"/>
            <ac:spMk id="57" creationId="{923E5F84-88D8-4329-A501-C77BAF39EE44}"/>
          </ac:spMkLst>
        </pc:spChg>
        <pc:spChg chg="add del mod">
          <ac:chgData name="Severin Kranz" userId="94d42ad5811cac59" providerId="LiveId" clId="{23B9C3B7-116B-4BAA-A0FD-96361862CF23}" dt="2019-02-13T23:47:30.319" v="3207"/>
          <ac:spMkLst>
            <pc:docMk/>
            <pc:sldMk cId="31264674" sldId="264"/>
            <ac:spMk id="58" creationId="{2946709B-A736-41C3-A55A-0D3E327CCE0F}"/>
          </ac:spMkLst>
        </pc:spChg>
        <pc:spChg chg="del">
          <ac:chgData name="Severin Kranz" userId="94d42ad5811cac59" providerId="LiveId" clId="{23B9C3B7-116B-4BAA-A0FD-96361862CF23}" dt="2019-02-13T21:05:29.677" v="708" actId="478"/>
          <ac:spMkLst>
            <pc:docMk/>
            <pc:sldMk cId="31264674" sldId="264"/>
            <ac:spMk id="58" creationId="{527191BA-F105-46EC-A358-FBC09203324D}"/>
          </ac:spMkLst>
        </pc:spChg>
        <pc:spChg chg="add mod">
          <ac:chgData name="Severin Kranz" userId="94d42ad5811cac59" providerId="LiveId" clId="{23B9C3B7-116B-4BAA-A0FD-96361862CF23}" dt="2019-02-13T21:44:14.538" v="1234" actId="20577"/>
          <ac:spMkLst>
            <pc:docMk/>
            <pc:sldMk cId="31264674" sldId="264"/>
            <ac:spMk id="59" creationId="{08730014-F87E-4FC5-9777-5B1E597C034E}"/>
          </ac:spMkLst>
        </pc:spChg>
        <pc:spChg chg="add del mod">
          <ac:chgData name="Severin Kranz" userId="94d42ad5811cac59" providerId="LiveId" clId="{23B9C3B7-116B-4BAA-A0FD-96361862CF23}" dt="2019-02-13T23:47:30.319" v="3207"/>
          <ac:spMkLst>
            <pc:docMk/>
            <pc:sldMk cId="31264674" sldId="264"/>
            <ac:spMk id="61" creationId="{4638D217-BE73-4423-954D-39C7F0687966}"/>
          </ac:spMkLst>
        </pc:spChg>
        <pc:spChg chg="add del mod">
          <ac:chgData name="Severin Kranz" userId="94d42ad5811cac59" providerId="LiveId" clId="{23B9C3B7-116B-4BAA-A0FD-96361862CF23}" dt="2019-02-13T23:47:30.319" v="3207"/>
          <ac:spMkLst>
            <pc:docMk/>
            <pc:sldMk cId="31264674" sldId="264"/>
            <ac:spMk id="62" creationId="{2FEC02C4-AACA-4AE2-BB38-546471F0BBCE}"/>
          </ac:spMkLst>
        </pc:spChg>
        <pc:spChg chg="add del mod">
          <ac:chgData name="Severin Kranz" userId="94d42ad5811cac59" providerId="LiveId" clId="{23B9C3B7-116B-4BAA-A0FD-96361862CF23}" dt="2019-02-13T23:47:30.319" v="3207"/>
          <ac:spMkLst>
            <pc:docMk/>
            <pc:sldMk cId="31264674" sldId="264"/>
            <ac:spMk id="63" creationId="{DA524E11-E0C2-42E0-8CF4-615581A6E7E0}"/>
          </ac:spMkLst>
        </pc:spChg>
        <pc:spChg chg="add del mod">
          <ac:chgData name="Severin Kranz" userId="94d42ad5811cac59" providerId="LiveId" clId="{23B9C3B7-116B-4BAA-A0FD-96361862CF23}" dt="2019-02-13T23:47:30.319" v="3207"/>
          <ac:spMkLst>
            <pc:docMk/>
            <pc:sldMk cId="31264674" sldId="264"/>
            <ac:spMk id="64" creationId="{D103B5C5-6531-4CBE-8C0E-9966CDAECBCB}"/>
          </ac:spMkLst>
        </pc:spChg>
        <pc:spChg chg="del">
          <ac:chgData name="Severin Kranz" userId="94d42ad5811cac59" providerId="LiveId" clId="{23B9C3B7-116B-4BAA-A0FD-96361862CF23}" dt="2019-02-13T21:05:29.677" v="708" actId="478"/>
          <ac:spMkLst>
            <pc:docMk/>
            <pc:sldMk cId="31264674" sldId="264"/>
            <ac:spMk id="67" creationId="{B51D459D-15E0-4EAC-8001-8A9D9F558E7F}"/>
          </ac:spMkLst>
        </pc:spChg>
        <pc:spChg chg="del">
          <ac:chgData name="Severin Kranz" userId="94d42ad5811cac59" providerId="LiveId" clId="{23B9C3B7-116B-4BAA-A0FD-96361862CF23}" dt="2019-02-13T21:05:29.677" v="708" actId="478"/>
          <ac:spMkLst>
            <pc:docMk/>
            <pc:sldMk cId="31264674" sldId="264"/>
            <ac:spMk id="68" creationId="{33385BBF-86BA-4E10-8E2F-A043ED5D28EE}"/>
          </ac:spMkLst>
        </pc:spChg>
        <pc:spChg chg="add del mod">
          <ac:chgData name="Severin Kranz" userId="94d42ad5811cac59" providerId="LiveId" clId="{23B9C3B7-116B-4BAA-A0FD-96361862CF23}" dt="2019-02-13T23:47:30.319" v="3207"/>
          <ac:spMkLst>
            <pc:docMk/>
            <pc:sldMk cId="31264674" sldId="264"/>
            <ac:spMk id="68" creationId="{CE696E6B-F8CA-4749-8948-5A877AAC456C}"/>
          </ac:spMkLst>
        </pc:spChg>
        <pc:spChg chg="add del mod">
          <ac:chgData name="Severin Kranz" userId="94d42ad5811cac59" providerId="LiveId" clId="{23B9C3B7-116B-4BAA-A0FD-96361862CF23}" dt="2019-02-13T23:47:30.319" v="3207"/>
          <ac:spMkLst>
            <pc:docMk/>
            <pc:sldMk cId="31264674" sldId="264"/>
            <ac:spMk id="69" creationId="{9F846C34-0142-4380-8B59-66CC9206ED60}"/>
          </ac:spMkLst>
        </pc:spChg>
        <pc:spChg chg="del">
          <ac:chgData name="Severin Kranz" userId="94d42ad5811cac59" providerId="LiveId" clId="{23B9C3B7-116B-4BAA-A0FD-96361862CF23}" dt="2019-02-13T21:05:29.677" v="708" actId="478"/>
          <ac:spMkLst>
            <pc:docMk/>
            <pc:sldMk cId="31264674" sldId="264"/>
            <ac:spMk id="70" creationId="{388B73C9-B2E7-4D3A-AFE9-C007268991B9}"/>
          </ac:spMkLst>
        </pc:spChg>
        <pc:spChg chg="add del mod">
          <ac:chgData name="Severin Kranz" userId="94d42ad5811cac59" providerId="LiveId" clId="{23B9C3B7-116B-4BAA-A0FD-96361862CF23}" dt="2019-02-13T23:47:30.319" v="3207"/>
          <ac:spMkLst>
            <pc:docMk/>
            <pc:sldMk cId="31264674" sldId="264"/>
            <ac:spMk id="70" creationId="{514D3C0B-F151-497D-A113-3439119C1DB9}"/>
          </ac:spMkLst>
        </pc:spChg>
        <pc:spChg chg="add del mod">
          <ac:chgData name="Severin Kranz" userId="94d42ad5811cac59" providerId="LiveId" clId="{23B9C3B7-116B-4BAA-A0FD-96361862CF23}" dt="2019-02-13T23:47:29.845" v="3205"/>
          <ac:spMkLst>
            <pc:docMk/>
            <pc:sldMk cId="31264674" sldId="264"/>
            <ac:spMk id="73" creationId="{97E39A1F-466C-4E63-8DC8-4E4FB4A3E5E5}"/>
          </ac:spMkLst>
        </pc:spChg>
        <pc:spChg chg="add mod">
          <ac:chgData name="Severin Kranz" userId="94d42ad5811cac59" providerId="LiveId" clId="{23B9C3B7-116B-4BAA-A0FD-96361862CF23}" dt="2019-02-13T22:50:34.107" v="1651" actId="20577"/>
          <ac:spMkLst>
            <pc:docMk/>
            <pc:sldMk cId="31264674" sldId="264"/>
            <ac:spMk id="76" creationId="{571603F6-A5F3-4536-B6CB-A0AAFA18BC11}"/>
          </ac:spMkLst>
        </pc:spChg>
        <pc:spChg chg="add mod">
          <ac:chgData name="Severin Kranz" userId="94d42ad5811cac59" providerId="LiveId" clId="{23B9C3B7-116B-4BAA-A0FD-96361862CF23}" dt="2019-02-13T22:59:28.437" v="1988" actId="1035"/>
          <ac:spMkLst>
            <pc:docMk/>
            <pc:sldMk cId="31264674" sldId="264"/>
            <ac:spMk id="77" creationId="{44D14CC4-18DC-4CB2-A1F5-4B83AC04F78A}"/>
          </ac:spMkLst>
        </pc:spChg>
        <pc:spChg chg="add del mod">
          <ac:chgData name="Severin Kranz" userId="94d42ad5811cac59" providerId="LiveId" clId="{23B9C3B7-116B-4BAA-A0FD-96361862CF23}" dt="2019-02-13T23:47:29.845" v="3205"/>
          <ac:spMkLst>
            <pc:docMk/>
            <pc:sldMk cId="31264674" sldId="264"/>
            <ac:spMk id="79" creationId="{5D20F8A6-8D79-4ABC-A797-9FD5193F3308}"/>
          </ac:spMkLst>
        </pc:spChg>
        <pc:spChg chg="add del mod">
          <ac:chgData name="Severin Kranz" userId="94d42ad5811cac59" providerId="LiveId" clId="{23B9C3B7-116B-4BAA-A0FD-96361862CF23}" dt="2019-02-13T23:47:29.845" v="3205"/>
          <ac:spMkLst>
            <pc:docMk/>
            <pc:sldMk cId="31264674" sldId="264"/>
            <ac:spMk id="80" creationId="{6CAC190B-C6F3-469F-9347-8A866C89C71A}"/>
          </ac:spMkLst>
        </pc:spChg>
        <pc:spChg chg="add del mod">
          <ac:chgData name="Severin Kranz" userId="94d42ad5811cac59" providerId="LiveId" clId="{23B9C3B7-116B-4BAA-A0FD-96361862CF23}" dt="2019-02-13T23:47:29.845" v="3205"/>
          <ac:spMkLst>
            <pc:docMk/>
            <pc:sldMk cId="31264674" sldId="264"/>
            <ac:spMk id="81" creationId="{F7620A5C-CD5E-43F0-B0E9-2250A343F76A}"/>
          </ac:spMkLst>
        </pc:spChg>
        <pc:spChg chg="add del mod">
          <ac:chgData name="Severin Kranz" userId="94d42ad5811cac59" providerId="LiveId" clId="{23B9C3B7-116B-4BAA-A0FD-96361862CF23}" dt="2019-02-13T23:47:29.845" v="3205"/>
          <ac:spMkLst>
            <pc:docMk/>
            <pc:sldMk cId="31264674" sldId="264"/>
            <ac:spMk id="82" creationId="{777D8886-258C-4E04-8504-E006A17F7D4B}"/>
          </ac:spMkLst>
        </pc:spChg>
        <pc:spChg chg="add del mod">
          <ac:chgData name="Severin Kranz" userId="94d42ad5811cac59" providerId="LiveId" clId="{23B9C3B7-116B-4BAA-A0FD-96361862CF23}" dt="2019-02-13T23:47:29.845" v="3205"/>
          <ac:spMkLst>
            <pc:docMk/>
            <pc:sldMk cId="31264674" sldId="264"/>
            <ac:spMk id="85" creationId="{0A12DA48-CD3C-41D2-9597-C5CC99E31888}"/>
          </ac:spMkLst>
        </pc:spChg>
        <pc:spChg chg="del">
          <ac:chgData name="Severin Kranz" userId="94d42ad5811cac59" providerId="LiveId" clId="{23B9C3B7-116B-4BAA-A0FD-96361862CF23}" dt="2019-02-13T21:05:29.677" v="708" actId="478"/>
          <ac:spMkLst>
            <pc:docMk/>
            <pc:sldMk cId="31264674" sldId="264"/>
            <ac:spMk id="85" creationId="{32B6FA20-3FFF-46AE-AEEB-14F857E9EDDA}"/>
          </ac:spMkLst>
        </pc:spChg>
        <pc:spChg chg="del">
          <ac:chgData name="Severin Kranz" userId="94d42ad5811cac59" providerId="LiveId" clId="{23B9C3B7-116B-4BAA-A0FD-96361862CF23}" dt="2019-02-13T21:05:29.677" v="708" actId="478"/>
          <ac:spMkLst>
            <pc:docMk/>
            <pc:sldMk cId="31264674" sldId="264"/>
            <ac:spMk id="86" creationId="{00538DF8-032C-45BE-AD6C-DB8B7CDCD0D7}"/>
          </ac:spMkLst>
        </pc:spChg>
        <pc:spChg chg="add del mod">
          <ac:chgData name="Severin Kranz" userId="94d42ad5811cac59" providerId="LiveId" clId="{23B9C3B7-116B-4BAA-A0FD-96361862CF23}" dt="2019-02-13T23:47:29.845" v="3205"/>
          <ac:spMkLst>
            <pc:docMk/>
            <pc:sldMk cId="31264674" sldId="264"/>
            <ac:spMk id="86" creationId="{8354933B-5339-4A9A-9B4E-A2922273D102}"/>
          </ac:spMkLst>
        </pc:spChg>
        <pc:spChg chg="del">
          <ac:chgData name="Severin Kranz" userId="94d42ad5811cac59" providerId="LiveId" clId="{23B9C3B7-116B-4BAA-A0FD-96361862CF23}" dt="2019-02-13T21:05:29.677" v="708" actId="478"/>
          <ac:spMkLst>
            <pc:docMk/>
            <pc:sldMk cId="31264674" sldId="264"/>
            <ac:spMk id="87" creationId="{B41878B7-27F8-4E19-BB26-DD929481A024}"/>
          </ac:spMkLst>
        </pc:spChg>
        <pc:spChg chg="del">
          <ac:chgData name="Severin Kranz" userId="94d42ad5811cac59" providerId="LiveId" clId="{23B9C3B7-116B-4BAA-A0FD-96361862CF23}" dt="2019-02-13T21:05:29.677" v="708" actId="478"/>
          <ac:spMkLst>
            <pc:docMk/>
            <pc:sldMk cId="31264674" sldId="264"/>
            <ac:spMk id="90" creationId="{18138A74-F5CA-47B4-9939-C9D435C6B0C4}"/>
          </ac:spMkLst>
        </pc:spChg>
        <pc:spChg chg="del">
          <ac:chgData name="Severin Kranz" userId="94d42ad5811cac59" providerId="LiveId" clId="{23B9C3B7-116B-4BAA-A0FD-96361862CF23}" dt="2019-02-13T21:05:29.677" v="708" actId="478"/>
          <ac:spMkLst>
            <pc:docMk/>
            <pc:sldMk cId="31264674" sldId="264"/>
            <ac:spMk id="91" creationId="{C806F53F-E9CB-4FB2-B09B-F9C2BE3ADAE7}"/>
          </ac:spMkLst>
        </pc:spChg>
        <pc:spChg chg="del">
          <ac:chgData name="Severin Kranz" userId="94d42ad5811cac59" providerId="LiveId" clId="{23B9C3B7-116B-4BAA-A0FD-96361862CF23}" dt="2019-02-13T21:05:29.677" v="708" actId="478"/>
          <ac:spMkLst>
            <pc:docMk/>
            <pc:sldMk cId="31264674" sldId="264"/>
            <ac:spMk id="92" creationId="{AFCC792C-D2D5-4DCB-B2E6-EA15455BB26A}"/>
          </ac:spMkLst>
        </pc:spChg>
        <pc:spChg chg="del">
          <ac:chgData name="Severin Kranz" userId="94d42ad5811cac59" providerId="LiveId" clId="{23B9C3B7-116B-4BAA-A0FD-96361862CF23}" dt="2019-02-13T21:05:29.677" v="708" actId="478"/>
          <ac:spMkLst>
            <pc:docMk/>
            <pc:sldMk cId="31264674" sldId="264"/>
            <ac:spMk id="93" creationId="{06E6E690-930B-4002-80D5-0AB710666881}"/>
          </ac:spMkLst>
        </pc:spChg>
        <pc:spChg chg="del">
          <ac:chgData name="Severin Kranz" userId="94d42ad5811cac59" providerId="LiveId" clId="{23B9C3B7-116B-4BAA-A0FD-96361862CF23}" dt="2019-02-13T21:05:29.677" v="708" actId="478"/>
          <ac:spMkLst>
            <pc:docMk/>
            <pc:sldMk cId="31264674" sldId="264"/>
            <ac:spMk id="96" creationId="{1DA0BC48-8F5C-47DB-8BF4-62D4AE871F0D}"/>
          </ac:spMkLst>
        </pc:spChg>
        <pc:spChg chg="del">
          <ac:chgData name="Severin Kranz" userId="94d42ad5811cac59" providerId="LiveId" clId="{23B9C3B7-116B-4BAA-A0FD-96361862CF23}" dt="2019-02-13T21:05:29.677" v="708" actId="478"/>
          <ac:spMkLst>
            <pc:docMk/>
            <pc:sldMk cId="31264674" sldId="264"/>
            <ac:spMk id="97" creationId="{6C37E948-9198-4F1A-A714-60500D92D022}"/>
          </ac:spMkLst>
        </pc:spChg>
        <pc:spChg chg="del">
          <ac:chgData name="Severin Kranz" userId="94d42ad5811cac59" providerId="LiveId" clId="{23B9C3B7-116B-4BAA-A0FD-96361862CF23}" dt="2019-02-13T21:05:29.677" v="708" actId="478"/>
          <ac:spMkLst>
            <pc:docMk/>
            <pc:sldMk cId="31264674" sldId="264"/>
            <ac:spMk id="98" creationId="{B1B27D0E-CCC2-45C2-88AE-0A3FECD3E47A}"/>
          </ac:spMkLst>
        </pc:spChg>
        <pc:grpChg chg="del">
          <ac:chgData name="Severin Kranz" userId="94d42ad5811cac59" providerId="LiveId" clId="{23B9C3B7-116B-4BAA-A0FD-96361862CF23}" dt="2019-02-13T21:05:29.677" v="708" actId="478"/>
          <ac:grpSpMkLst>
            <pc:docMk/>
            <pc:sldMk cId="31264674" sldId="264"/>
            <ac:grpSpMk id="2" creationId="{928BDB61-6D8E-488B-B40B-857520FFF801}"/>
          </ac:grpSpMkLst>
        </pc:grpChg>
        <pc:grpChg chg="del">
          <ac:chgData name="Severin Kranz" userId="94d42ad5811cac59" providerId="LiveId" clId="{23B9C3B7-116B-4BAA-A0FD-96361862CF23}" dt="2019-02-13T21:05:33.637" v="709" actId="478"/>
          <ac:grpSpMkLst>
            <pc:docMk/>
            <pc:sldMk cId="31264674" sldId="264"/>
            <ac:grpSpMk id="5" creationId="{F4C1F521-C3BA-4A66-B2FD-5292D5CD691C}"/>
          </ac:grpSpMkLst>
        </pc:grpChg>
        <pc:grpChg chg="del">
          <ac:chgData name="Severin Kranz" userId="94d42ad5811cac59" providerId="LiveId" clId="{23B9C3B7-116B-4BAA-A0FD-96361862CF23}" dt="2019-02-13T21:05:29.677" v="708" actId="478"/>
          <ac:grpSpMkLst>
            <pc:docMk/>
            <pc:sldMk cId="31264674" sldId="264"/>
            <ac:grpSpMk id="46" creationId="{97754303-1DAF-4DB9-939D-28EBAF67647D}"/>
          </ac:grpSpMkLst>
        </pc:grpChg>
        <pc:grpChg chg="del">
          <ac:chgData name="Severin Kranz" userId="94d42ad5811cac59" providerId="LiveId" clId="{23B9C3B7-116B-4BAA-A0FD-96361862CF23}" dt="2019-02-13T21:05:29.677" v="708" actId="478"/>
          <ac:grpSpMkLst>
            <pc:docMk/>
            <pc:sldMk cId="31264674" sldId="264"/>
            <ac:grpSpMk id="61" creationId="{58D813B8-D07C-419C-A3CC-CB8C8AA72F47}"/>
          </ac:grpSpMkLst>
        </pc:grpChg>
        <pc:picChg chg="add mod">
          <ac:chgData name="Severin Kranz" userId="94d42ad5811cac59" providerId="LiveId" clId="{23B9C3B7-116B-4BAA-A0FD-96361862CF23}" dt="2019-02-13T22:32:55.527" v="1327" actId="1076"/>
          <ac:picMkLst>
            <pc:docMk/>
            <pc:sldMk cId="31264674" sldId="264"/>
            <ac:picMk id="3" creationId="{E645DFE5-1345-43E2-9088-4E6419F74221}"/>
          </ac:picMkLst>
        </pc:picChg>
        <pc:picChg chg="add del mod">
          <ac:chgData name="Severin Kranz" userId="94d42ad5811cac59" providerId="LiveId" clId="{23B9C3B7-116B-4BAA-A0FD-96361862CF23}" dt="2019-02-13T22:48:58.981" v="1587" actId="478"/>
          <ac:picMkLst>
            <pc:docMk/>
            <pc:sldMk cId="31264674" sldId="264"/>
            <ac:picMk id="5" creationId="{3E957554-9F27-4915-A51C-2F266F7FA763}"/>
          </ac:picMkLst>
        </pc:picChg>
        <pc:picChg chg="add mod">
          <ac:chgData name="Severin Kranz" userId="94d42ad5811cac59" providerId="LiveId" clId="{23B9C3B7-116B-4BAA-A0FD-96361862CF23}" dt="2019-02-13T22:59:28.437" v="1988" actId="1035"/>
          <ac:picMkLst>
            <pc:docMk/>
            <pc:sldMk cId="31264674" sldId="264"/>
            <ac:picMk id="8" creationId="{49C72938-C889-4C24-8DCF-EACAD46BF601}"/>
          </ac:picMkLst>
        </pc:picChg>
        <pc:picChg chg="del">
          <ac:chgData name="Severin Kranz" userId="94d42ad5811cac59" providerId="LiveId" clId="{23B9C3B7-116B-4BAA-A0FD-96361862CF23}" dt="2019-02-13T21:05:29.677" v="708" actId="478"/>
          <ac:picMkLst>
            <pc:docMk/>
            <pc:sldMk cId="31264674" sldId="264"/>
            <ac:picMk id="8" creationId="{C618EB06-9437-42BC-A74D-6B9F9BF09266}"/>
          </ac:picMkLst>
        </pc:picChg>
        <pc:picChg chg="del">
          <ac:chgData name="Severin Kranz" userId="94d42ad5811cac59" providerId="LiveId" clId="{23B9C3B7-116B-4BAA-A0FD-96361862CF23}" dt="2019-02-13T21:05:29.677" v="708" actId="478"/>
          <ac:picMkLst>
            <pc:docMk/>
            <pc:sldMk cId="31264674" sldId="264"/>
            <ac:picMk id="9" creationId="{4445455E-9131-4819-AE57-2FEB096F1941}"/>
          </ac:picMkLst>
        </pc:picChg>
        <pc:picChg chg="add del mod">
          <ac:chgData name="Severin Kranz" userId="94d42ad5811cac59" providerId="LiveId" clId="{23B9C3B7-116B-4BAA-A0FD-96361862CF23}" dt="2019-02-14T10:23:48.117" v="3318" actId="478"/>
          <ac:picMkLst>
            <pc:docMk/>
            <pc:sldMk cId="31264674" sldId="264"/>
            <ac:picMk id="10" creationId="{F2D98FF6-9F1C-4FD6-917B-7980F652FA08}"/>
          </ac:picMkLst>
        </pc:picChg>
        <pc:picChg chg="add del mod">
          <ac:chgData name="Severin Kranz" userId="94d42ad5811cac59" providerId="LiveId" clId="{23B9C3B7-116B-4BAA-A0FD-96361862CF23}" dt="2019-02-13T21:40:23.996" v="1025" actId="478"/>
          <ac:picMkLst>
            <pc:docMk/>
            <pc:sldMk cId="31264674" sldId="264"/>
            <ac:picMk id="13" creationId="{FFB1C49E-2A65-4267-B894-1E0DA92BEF37}"/>
          </ac:picMkLst>
        </pc:picChg>
        <pc:picChg chg="add mod">
          <ac:chgData name="Severin Kranz" userId="94d42ad5811cac59" providerId="LiveId" clId="{23B9C3B7-116B-4BAA-A0FD-96361862CF23}" dt="2019-02-13T22:59:20.354" v="1977" actId="1035"/>
          <ac:picMkLst>
            <pc:docMk/>
            <pc:sldMk cId="31264674" sldId="264"/>
            <ac:picMk id="18" creationId="{FC657CBA-2AB5-4111-A5F5-0C0272F027AE}"/>
          </ac:picMkLst>
        </pc:picChg>
        <pc:picChg chg="add mod">
          <ac:chgData name="Severin Kranz" userId="94d42ad5811cac59" providerId="LiveId" clId="{23B9C3B7-116B-4BAA-A0FD-96361862CF23}" dt="2019-02-13T22:59:20.354" v="1977" actId="1035"/>
          <ac:picMkLst>
            <pc:docMk/>
            <pc:sldMk cId="31264674" sldId="264"/>
            <ac:picMk id="20" creationId="{FD652CD9-7892-41BB-B660-5D898C191800}"/>
          </ac:picMkLst>
        </pc:picChg>
        <pc:picChg chg="add del mod">
          <ac:chgData name="Severin Kranz" userId="94d42ad5811cac59" providerId="LiveId" clId="{23B9C3B7-116B-4BAA-A0FD-96361862CF23}" dt="2019-02-13T22:37:27.288" v="1329" actId="478"/>
          <ac:picMkLst>
            <pc:docMk/>
            <pc:sldMk cId="31264674" sldId="264"/>
            <ac:picMk id="21" creationId="{675C5FA0-2BD5-4766-89D0-9147F9D962F4}"/>
          </ac:picMkLst>
        </pc:picChg>
        <pc:picChg chg="add del mod">
          <ac:chgData name="Severin Kranz" userId="94d42ad5811cac59" providerId="LiveId" clId="{23B9C3B7-116B-4BAA-A0FD-96361862CF23}" dt="2019-02-13T22:40:00.382" v="1375" actId="478"/>
          <ac:picMkLst>
            <pc:docMk/>
            <pc:sldMk cId="31264674" sldId="264"/>
            <ac:picMk id="24" creationId="{2AA74755-C83F-4100-B710-0AC6790BA560}"/>
          </ac:picMkLst>
        </pc:picChg>
        <pc:picChg chg="add mod">
          <ac:chgData name="Severin Kranz" userId="94d42ad5811cac59" providerId="LiveId" clId="{23B9C3B7-116B-4BAA-A0FD-96361862CF23}" dt="2019-02-13T22:59:20.354" v="1977" actId="1035"/>
          <ac:picMkLst>
            <pc:docMk/>
            <pc:sldMk cId="31264674" sldId="264"/>
            <ac:picMk id="26" creationId="{D7B17669-5CE1-4579-A70F-2DDF01DFDDC3}"/>
          </ac:picMkLst>
        </pc:picChg>
        <pc:picChg chg="add mod">
          <ac:chgData name="Severin Kranz" userId="94d42ad5811cac59" providerId="LiveId" clId="{23B9C3B7-116B-4BAA-A0FD-96361862CF23}" dt="2019-02-13T22:59:20.354" v="1977" actId="1035"/>
          <ac:picMkLst>
            <pc:docMk/>
            <pc:sldMk cId="31264674" sldId="264"/>
            <ac:picMk id="29" creationId="{7137469B-1F4C-474F-AC41-B550854673D5}"/>
          </ac:picMkLst>
        </pc:picChg>
        <pc:picChg chg="add mod">
          <ac:chgData name="Severin Kranz" userId="94d42ad5811cac59" providerId="LiveId" clId="{23B9C3B7-116B-4BAA-A0FD-96361862CF23}" dt="2019-02-13T22:59:28.437" v="1988" actId="1035"/>
          <ac:picMkLst>
            <pc:docMk/>
            <pc:sldMk cId="31264674" sldId="264"/>
            <ac:picMk id="39" creationId="{B655AC10-3133-4B16-A723-D95CA6EC4B1C}"/>
          </ac:picMkLst>
        </pc:picChg>
        <pc:picChg chg="add del mod">
          <ac:chgData name="Severin Kranz" userId="94d42ad5811cac59" providerId="LiveId" clId="{23B9C3B7-116B-4BAA-A0FD-96361862CF23}" dt="2019-02-13T22:57:41.416" v="1850" actId="478"/>
          <ac:picMkLst>
            <pc:docMk/>
            <pc:sldMk cId="31264674" sldId="264"/>
            <ac:picMk id="41" creationId="{DB46E44E-76B3-4954-82E1-7E780CC397C2}"/>
          </ac:picMkLst>
        </pc:picChg>
        <pc:picChg chg="del">
          <ac:chgData name="Severin Kranz" userId="94d42ad5811cac59" providerId="LiveId" clId="{23B9C3B7-116B-4BAA-A0FD-96361862CF23}" dt="2019-02-13T21:05:29.677" v="708" actId="478"/>
          <ac:picMkLst>
            <pc:docMk/>
            <pc:sldMk cId="31264674" sldId="264"/>
            <ac:picMk id="42" creationId="{BBE46CBE-8E07-452D-A9B3-8CDD99B2B526}"/>
          </ac:picMkLst>
        </pc:picChg>
        <pc:picChg chg="add del mod">
          <ac:chgData name="Severin Kranz" userId="94d42ad5811cac59" providerId="LiveId" clId="{23B9C3B7-116B-4BAA-A0FD-96361862CF23}" dt="2019-02-14T10:23:31.949" v="3315"/>
          <ac:picMkLst>
            <pc:docMk/>
            <pc:sldMk cId="31264674" sldId="264"/>
            <ac:picMk id="47" creationId="{0E34F8F5-639A-4526-872E-CED523E70EEE}"/>
          </ac:picMkLst>
        </pc:picChg>
        <pc:picChg chg="add del mod">
          <ac:chgData name="Severin Kranz" userId="94d42ad5811cac59" providerId="LiveId" clId="{23B9C3B7-116B-4BAA-A0FD-96361862CF23}" dt="2019-02-13T23:47:30.319" v="3207"/>
          <ac:picMkLst>
            <pc:docMk/>
            <pc:sldMk cId="31264674" sldId="264"/>
            <ac:picMk id="49" creationId="{9A207C35-4901-463E-8B11-774244BB791C}"/>
          </ac:picMkLst>
        </pc:picChg>
        <pc:picChg chg="add del mod">
          <ac:chgData name="Severin Kranz" userId="94d42ad5811cac59" providerId="LiveId" clId="{23B9C3B7-116B-4BAA-A0FD-96361862CF23}" dt="2019-02-13T22:48:00.161" v="1582" actId="478"/>
          <ac:picMkLst>
            <pc:docMk/>
            <pc:sldMk cId="31264674" sldId="264"/>
            <ac:picMk id="53" creationId="{74898EDD-9174-4BB2-92D5-61C249858EB7}"/>
          </ac:picMkLst>
        </pc:picChg>
        <pc:picChg chg="add del mod">
          <ac:chgData name="Severin Kranz" userId="94d42ad5811cac59" providerId="LiveId" clId="{23B9C3B7-116B-4BAA-A0FD-96361862CF23}" dt="2019-02-13T23:47:30.319" v="3207"/>
          <ac:picMkLst>
            <pc:docMk/>
            <pc:sldMk cId="31264674" sldId="264"/>
            <ac:picMk id="56" creationId="{6DEA15C5-C53F-40BE-9F08-952C5BD1D0A4}"/>
          </ac:picMkLst>
        </pc:picChg>
        <pc:picChg chg="add mod">
          <ac:chgData name="Severin Kranz" userId="94d42ad5811cac59" providerId="LiveId" clId="{23B9C3B7-116B-4BAA-A0FD-96361862CF23}" dt="2019-02-13T21:41:37.883" v="1043" actId="1076"/>
          <ac:picMkLst>
            <pc:docMk/>
            <pc:sldMk cId="31264674" sldId="264"/>
            <ac:picMk id="60" creationId="{1A79CC2E-C5DD-4172-8DA8-18CE89E6BABE}"/>
          </ac:picMkLst>
        </pc:picChg>
        <pc:picChg chg="add del mod">
          <ac:chgData name="Severin Kranz" userId="94d42ad5811cac59" providerId="LiveId" clId="{23B9C3B7-116B-4BAA-A0FD-96361862CF23}" dt="2019-02-13T23:47:30.319" v="3207"/>
          <ac:picMkLst>
            <pc:docMk/>
            <pc:sldMk cId="31264674" sldId="264"/>
            <ac:picMk id="65" creationId="{8D570B2F-42A2-4DD0-AE0E-75C1A1590FCD}"/>
          </ac:picMkLst>
        </pc:picChg>
        <pc:picChg chg="del">
          <ac:chgData name="Severin Kranz" userId="94d42ad5811cac59" providerId="LiveId" clId="{23B9C3B7-116B-4BAA-A0FD-96361862CF23}" dt="2019-02-13T21:05:29.677" v="708" actId="478"/>
          <ac:picMkLst>
            <pc:docMk/>
            <pc:sldMk cId="31264674" sldId="264"/>
            <ac:picMk id="66" creationId="{1EA49E78-956F-417F-948D-3482323D75F1}"/>
          </ac:picMkLst>
        </pc:picChg>
        <pc:picChg chg="add del mod">
          <ac:chgData name="Severin Kranz" userId="94d42ad5811cac59" providerId="LiveId" clId="{23B9C3B7-116B-4BAA-A0FD-96361862CF23}" dt="2019-02-13T23:47:30.319" v="3207"/>
          <ac:picMkLst>
            <pc:docMk/>
            <pc:sldMk cId="31264674" sldId="264"/>
            <ac:picMk id="66" creationId="{8380F2A7-3E4B-4D4F-B281-39952B9CE482}"/>
          </ac:picMkLst>
        </pc:picChg>
        <pc:picChg chg="add del mod">
          <ac:chgData name="Severin Kranz" userId="94d42ad5811cac59" providerId="LiveId" clId="{23B9C3B7-116B-4BAA-A0FD-96361862CF23}" dt="2019-02-13T23:47:30.319" v="3207"/>
          <ac:picMkLst>
            <pc:docMk/>
            <pc:sldMk cId="31264674" sldId="264"/>
            <ac:picMk id="67" creationId="{2D194FC1-E332-4ED4-9491-1B4A8F79DAE1}"/>
          </ac:picMkLst>
        </pc:picChg>
        <pc:picChg chg="add del mod">
          <ac:chgData name="Severin Kranz" userId="94d42ad5811cac59" providerId="LiveId" clId="{23B9C3B7-116B-4BAA-A0FD-96361862CF23}" dt="2019-02-13T21:40:22.665" v="1024" actId="478"/>
          <ac:picMkLst>
            <pc:docMk/>
            <pc:sldMk cId="31264674" sldId="264"/>
            <ac:picMk id="69" creationId="{F1276639-1252-4ACA-A9A7-4B3D46A414F6}"/>
          </ac:picMkLst>
        </pc:picChg>
        <pc:picChg chg="add del mod">
          <ac:chgData name="Severin Kranz" userId="94d42ad5811cac59" providerId="LiveId" clId="{23B9C3B7-116B-4BAA-A0FD-96361862CF23}" dt="2019-02-13T22:48:00.161" v="1582" actId="478"/>
          <ac:picMkLst>
            <pc:docMk/>
            <pc:sldMk cId="31264674" sldId="264"/>
            <ac:picMk id="71" creationId="{39BB6DCB-EC8E-43FB-88B8-47237A01C205}"/>
          </ac:picMkLst>
        </pc:picChg>
        <pc:picChg chg="add mod">
          <ac:chgData name="Severin Kranz" userId="94d42ad5811cac59" providerId="LiveId" clId="{23B9C3B7-116B-4BAA-A0FD-96361862CF23}" dt="2019-02-13T21:41:02.900" v="1032" actId="1076"/>
          <ac:picMkLst>
            <pc:docMk/>
            <pc:sldMk cId="31264674" sldId="264"/>
            <ac:picMk id="72" creationId="{1CFB09C6-019E-4D37-9157-C5EB39E0B5A3}"/>
          </ac:picMkLst>
        </pc:picChg>
        <pc:picChg chg="add mod">
          <ac:chgData name="Severin Kranz" userId="94d42ad5811cac59" providerId="LiveId" clId="{23B9C3B7-116B-4BAA-A0FD-96361862CF23}" dt="2019-02-13T21:40:30.116" v="1028" actId="571"/>
          <ac:picMkLst>
            <pc:docMk/>
            <pc:sldMk cId="31264674" sldId="264"/>
            <ac:picMk id="73" creationId="{0470BF03-A3BF-4F11-A75F-42627E38B361}"/>
          </ac:picMkLst>
        </pc:picChg>
        <pc:picChg chg="add del mod">
          <ac:chgData name="Severin Kranz" userId="94d42ad5811cac59" providerId="LiveId" clId="{23B9C3B7-116B-4BAA-A0FD-96361862CF23}" dt="2019-02-13T23:47:29.845" v="3205"/>
          <ac:picMkLst>
            <pc:docMk/>
            <pc:sldMk cId="31264674" sldId="264"/>
            <ac:picMk id="74" creationId="{84207ECD-85C1-4A61-AF40-750C62787575}"/>
          </ac:picMkLst>
        </pc:picChg>
        <pc:picChg chg="add mod">
          <ac:chgData name="Severin Kranz" userId="94d42ad5811cac59" providerId="LiveId" clId="{23B9C3B7-116B-4BAA-A0FD-96361862CF23}" dt="2019-02-13T21:40:30.116" v="1028" actId="571"/>
          <ac:picMkLst>
            <pc:docMk/>
            <pc:sldMk cId="31264674" sldId="264"/>
            <ac:picMk id="74" creationId="{965DD8AC-F842-4CC1-AF2B-18181C4FE48C}"/>
          </ac:picMkLst>
        </pc:picChg>
        <pc:picChg chg="add mod">
          <ac:chgData name="Severin Kranz" userId="94d42ad5811cac59" providerId="LiveId" clId="{23B9C3B7-116B-4BAA-A0FD-96361862CF23}" dt="2019-02-13T21:41:02.900" v="1032" actId="1076"/>
          <ac:picMkLst>
            <pc:docMk/>
            <pc:sldMk cId="31264674" sldId="264"/>
            <ac:picMk id="75" creationId="{F8056990-2C0B-4471-B543-9DE1E305F973}"/>
          </ac:picMkLst>
        </pc:picChg>
        <pc:picChg chg="add del mod">
          <ac:chgData name="Severin Kranz" userId="94d42ad5811cac59" providerId="LiveId" clId="{23B9C3B7-116B-4BAA-A0FD-96361862CF23}" dt="2019-02-13T23:47:29.845" v="3205"/>
          <ac:picMkLst>
            <pc:docMk/>
            <pc:sldMk cId="31264674" sldId="264"/>
            <ac:picMk id="83" creationId="{C103550F-B22A-431B-AB36-969867145941}"/>
          </ac:picMkLst>
        </pc:picChg>
        <pc:picChg chg="add del mod">
          <ac:chgData name="Severin Kranz" userId="94d42ad5811cac59" providerId="LiveId" clId="{23B9C3B7-116B-4BAA-A0FD-96361862CF23}" dt="2019-02-13T23:47:29.845" v="3205"/>
          <ac:picMkLst>
            <pc:docMk/>
            <pc:sldMk cId="31264674" sldId="264"/>
            <ac:picMk id="84" creationId="{1C18ABEE-AD7C-451F-A79B-CCA0F08A4D8C}"/>
          </ac:picMkLst>
        </pc:picChg>
        <pc:cxnChg chg="del">
          <ac:chgData name="Severin Kranz" userId="94d42ad5811cac59" providerId="LiveId" clId="{23B9C3B7-116B-4BAA-A0FD-96361862CF23}" dt="2019-02-13T21:05:29.677" v="708" actId="478"/>
          <ac:cxnSpMkLst>
            <pc:docMk/>
            <pc:sldMk cId="31264674" sldId="264"/>
            <ac:cxnSpMk id="14" creationId="{76E11D9E-B9CC-4DE7-BEFC-E174677D681C}"/>
          </ac:cxnSpMkLst>
        </pc:cxnChg>
        <pc:cxnChg chg="add mod">
          <ac:chgData name="Severin Kranz" userId="94d42ad5811cac59" providerId="LiveId" clId="{23B9C3B7-116B-4BAA-A0FD-96361862CF23}" dt="2019-02-13T21:41:52.662" v="1074" actId="1038"/>
          <ac:cxnSpMkLst>
            <pc:docMk/>
            <pc:sldMk cId="31264674" sldId="264"/>
            <ac:cxnSpMk id="50" creationId="{5CF1BE57-6803-41D2-9E7C-116DF9FDE72A}"/>
          </ac:cxnSpMkLst>
        </pc:cxnChg>
        <pc:cxnChg chg="add del mod">
          <ac:chgData name="Severin Kranz" userId="94d42ad5811cac59" providerId="LiveId" clId="{23B9C3B7-116B-4BAA-A0FD-96361862CF23}" dt="2019-02-13T23:47:30.319" v="3207"/>
          <ac:cxnSpMkLst>
            <pc:docMk/>
            <pc:sldMk cId="31264674" sldId="264"/>
            <ac:cxnSpMk id="54" creationId="{B244E8CA-3652-431B-A9B3-B78591607129}"/>
          </ac:cxnSpMkLst>
        </pc:cxnChg>
        <pc:cxnChg chg="add del mod">
          <ac:chgData name="Severin Kranz" userId="94d42ad5811cac59" providerId="LiveId" clId="{23B9C3B7-116B-4BAA-A0FD-96361862CF23}" dt="2019-02-13T23:47:29.845" v="3205"/>
          <ac:cxnSpMkLst>
            <pc:docMk/>
            <pc:sldMk cId="31264674" sldId="264"/>
            <ac:cxnSpMk id="78" creationId="{0E933113-EBBF-44A3-AAE4-C4E0CB498D63}"/>
          </ac:cxnSpMkLst>
        </pc:cxnChg>
      </pc:sldChg>
      <pc:sldChg chg="addSp delSp modSp add">
        <pc:chgData name="Severin Kranz" userId="94d42ad5811cac59" providerId="LiveId" clId="{23B9C3B7-116B-4BAA-A0FD-96361862CF23}" dt="2019-02-13T23:17:46.489" v="2308" actId="478"/>
        <pc:sldMkLst>
          <pc:docMk/>
          <pc:sldMk cId="110046989" sldId="265"/>
        </pc:sldMkLst>
        <pc:spChg chg="del">
          <ac:chgData name="Severin Kranz" userId="94d42ad5811cac59" providerId="LiveId" clId="{23B9C3B7-116B-4BAA-A0FD-96361862CF23}" dt="2019-02-13T23:00:32.583" v="2001" actId="478"/>
          <ac:spMkLst>
            <pc:docMk/>
            <pc:sldMk cId="110046989" sldId="265"/>
            <ac:spMk id="23" creationId="{6619F8CB-0B21-40DB-B88A-356E6B931BBE}"/>
          </ac:spMkLst>
        </pc:spChg>
        <pc:spChg chg="del">
          <ac:chgData name="Severin Kranz" userId="94d42ad5811cac59" providerId="LiveId" clId="{23B9C3B7-116B-4BAA-A0FD-96361862CF23}" dt="2019-02-13T23:00:32.583" v="2001" actId="478"/>
          <ac:spMkLst>
            <pc:docMk/>
            <pc:sldMk cId="110046989" sldId="265"/>
            <ac:spMk id="25" creationId="{D43BB978-8F3A-40EF-BE27-9D02E4EEBB50}"/>
          </ac:spMkLst>
        </pc:spChg>
        <pc:spChg chg="mod">
          <ac:chgData name="Severin Kranz" userId="94d42ad5811cac59" providerId="LiveId" clId="{23B9C3B7-116B-4BAA-A0FD-96361862CF23}" dt="2019-02-13T23:17:16.248" v="2302" actId="1076"/>
          <ac:spMkLst>
            <pc:docMk/>
            <pc:sldMk cId="110046989" sldId="265"/>
            <ac:spMk id="27" creationId="{8CEEEACF-5D57-4ABB-A894-FECE4A5E5131}"/>
          </ac:spMkLst>
        </pc:spChg>
        <pc:spChg chg="mod">
          <ac:chgData name="Severin Kranz" userId="94d42ad5811cac59" providerId="LiveId" clId="{23B9C3B7-116B-4BAA-A0FD-96361862CF23}" dt="2019-02-13T23:17:16.248" v="2302" actId="1076"/>
          <ac:spMkLst>
            <pc:docMk/>
            <pc:sldMk cId="110046989" sldId="265"/>
            <ac:spMk id="28" creationId="{FFCC1ED1-F342-4652-A43B-101D81E68793}"/>
          </ac:spMkLst>
        </pc:spChg>
        <pc:spChg chg="mod">
          <ac:chgData name="Severin Kranz" userId="94d42ad5811cac59" providerId="LiveId" clId="{23B9C3B7-116B-4BAA-A0FD-96361862CF23}" dt="2019-02-13T23:17:16.248" v="2302" actId="1076"/>
          <ac:spMkLst>
            <pc:docMk/>
            <pc:sldMk cId="110046989" sldId="265"/>
            <ac:spMk id="31" creationId="{533D78AE-3D7D-4FE6-A59F-7642657CA048}"/>
          </ac:spMkLst>
        </pc:spChg>
        <pc:spChg chg="add mod">
          <ac:chgData name="Severin Kranz" userId="94d42ad5811cac59" providerId="LiveId" clId="{23B9C3B7-116B-4BAA-A0FD-96361862CF23}" dt="2019-02-13T23:17:16.248" v="2302" actId="1076"/>
          <ac:spMkLst>
            <pc:docMk/>
            <pc:sldMk cId="110046989" sldId="265"/>
            <ac:spMk id="33" creationId="{264A46DC-55E1-47FB-8623-DA29683A058C}"/>
          </ac:spMkLst>
        </pc:spChg>
        <pc:spChg chg="mod">
          <ac:chgData name="Severin Kranz" userId="94d42ad5811cac59" providerId="LiveId" clId="{23B9C3B7-116B-4BAA-A0FD-96361862CF23}" dt="2019-02-13T23:17:16.248" v="2302" actId="1076"/>
          <ac:spMkLst>
            <pc:docMk/>
            <pc:sldMk cId="110046989" sldId="265"/>
            <ac:spMk id="34" creationId="{2F06C999-780C-4F36-8C82-495BE774687D}"/>
          </ac:spMkLst>
        </pc:spChg>
        <pc:spChg chg="mod">
          <ac:chgData name="Severin Kranz" userId="94d42ad5811cac59" providerId="LiveId" clId="{23B9C3B7-116B-4BAA-A0FD-96361862CF23}" dt="2019-02-13T23:17:25.630" v="2304" actId="1076"/>
          <ac:spMkLst>
            <pc:docMk/>
            <pc:sldMk cId="110046989" sldId="265"/>
            <ac:spMk id="35" creationId="{7C13A3A9-98C4-4A84-BB6F-D727B197E44C}"/>
          </ac:spMkLst>
        </pc:spChg>
        <pc:spChg chg="del">
          <ac:chgData name="Severin Kranz" userId="94d42ad5811cac59" providerId="LiveId" clId="{23B9C3B7-116B-4BAA-A0FD-96361862CF23}" dt="2019-02-13T23:00:32.583" v="2001" actId="478"/>
          <ac:spMkLst>
            <pc:docMk/>
            <pc:sldMk cId="110046989" sldId="265"/>
            <ac:spMk id="36" creationId="{413AF8E9-67F5-4B73-9BD3-3C8674714682}"/>
          </ac:spMkLst>
        </pc:spChg>
        <pc:spChg chg="add mod">
          <ac:chgData name="Severin Kranz" userId="94d42ad5811cac59" providerId="LiveId" clId="{23B9C3B7-116B-4BAA-A0FD-96361862CF23}" dt="2019-02-13T23:17:16.248" v="2302" actId="1076"/>
          <ac:spMkLst>
            <pc:docMk/>
            <pc:sldMk cId="110046989" sldId="265"/>
            <ac:spMk id="37" creationId="{56050A23-ADFD-42F9-9F65-7078BD677B6E}"/>
          </ac:spMkLst>
        </pc:spChg>
        <pc:spChg chg="add mod">
          <ac:chgData name="Severin Kranz" userId="94d42ad5811cac59" providerId="LiveId" clId="{23B9C3B7-116B-4BAA-A0FD-96361862CF23}" dt="2019-02-13T23:12:01.372" v="2145" actId="571"/>
          <ac:spMkLst>
            <pc:docMk/>
            <pc:sldMk cId="110046989" sldId="265"/>
            <ac:spMk id="38" creationId="{D4AA13B7-D996-4A37-9EFB-D742542FF3BA}"/>
          </ac:spMkLst>
        </pc:spChg>
        <pc:spChg chg="add mod">
          <ac:chgData name="Severin Kranz" userId="94d42ad5811cac59" providerId="LiveId" clId="{23B9C3B7-116B-4BAA-A0FD-96361862CF23}" dt="2019-02-13T23:17:21.530" v="2303" actId="1076"/>
          <ac:spMkLst>
            <pc:docMk/>
            <pc:sldMk cId="110046989" sldId="265"/>
            <ac:spMk id="39" creationId="{FF0B8929-29FC-4F94-BD1A-22AA1F21A28F}"/>
          </ac:spMkLst>
        </pc:spChg>
        <pc:spChg chg="del">
          <ac:chgData name="Severin Kranz" userId="94d42ad5811cac59" providerId="LiveId" clId="{23B9C3B7-116B-4BAA-A0FD-96361862CF23}" dt="2019-02-13T23:17:44.705" v="2307" actId="478"/>
          <ac:spMkLst>
            <pc:docMk/>
            <pc:sldMk cId="110046989" sldId="265"/>
            <ac:spMk id="51" creationId="{9C412D4A-EC16-4E18-B270-321D6D3E5E03}"/>
          </ac:spMkLst>
        </pc:spChg>
        <pc:spChg chg="del">
          <ac:chgData name="Severin Kranz" userId="94d42ad5811cac59" providerId="LiveId" clId="{23B9C3B7-116B-4BAA-A0FD-96361862CF23}" dt="2019-02-13T23:17:44.705" v="2307" actId="478"/>
          <ac:spMkLst>
            <pc:docMk/>
            <pc:sldMk cId="110046989" sldId="265"/>
            <ac:spMk id="52" creationId="{BB68484A-869D-4887-A489-29ABB97D47DB}"/>
          </ac:spMkLst>
        </pc:spChg>
        <pc:spChg chg="del">
          <ac:chgData name="Severin Kranz" userId="94d42ad5811cac59" providerId="LiveId" clId="{23B9C3B7-116B-4BAA-A0FD-96361862CF23}" dt="2019-02-13T23:16:47.987" v="2298" actId="478"/>
          <ac:spMkLst>
            <pc:docMk/>
            <pc:sldMk cId="110046989" sldId="265"/>
            <ac:spMk id="57" creationId="{923E5F84-88D8-4329-A501-C77BAF39EE44}"/>
          </ac:spMkLst>
        </pc:spChg>
        <pc:spChg chg="del">
          <ac:chgData name="Severin Kranz" userId="94d42ad5811cac59" providerId="LiveId" clId="{23B9C3B7-116B-4BAA-A0FD-96361862CF23}" dt="2019-02-13T23:16:47.987" v="2298" actId="478"/>
          <ac:spMkLst>
            <pc:docMk/>
            <pc:sldMk cId="110046989" sldId="265"/>
            <ac:spMk id="59" creationId="{08730014-F87E-4FC5-9777-5B1E597C034E}"/>
          </ac:spMkLst>
        </pc:spChg>
        <pc:spChg chg="mod">
          <ac:chgData name="Severin Kranz" userId="94d42ad5811cac59" providerId="LiveId" clId="{23B9C3B7-116B-4BAA-A0FD-96361862CF23}" dt="2019-02-13T23:16:52.114" v="2299" actId="1076"/>
          <ac:spMkLst>
            <pc:docMk/>
            <pc:sldMk cId="110046989" sldId="265"/>
            <ac:spMk id="76" creationId="{571603F6-A5F3-4536-B6CB-A0AAFA18BC11}"/>
          </ac:spMkLst>
        </pc:spChg>
        <pc:spChg chg="del">
          <ac:chgData name="Severin Kranz" userId="94d42ad5811cac59" providerId="LiveId" clId="{23B9C3B7-116B-4BAA-A0FD-96361862CF23}" dt="2019-02-13T23:00:32.583" v="2001" actId="478"/>
          <ac:spMkLst>
            <pc:docMk/>
            <pc:sldMk cId="110046989" sldId="265"/>
            <ac:spMk id="77" creationId="{44D14CC4-18DC-4CB2-A1F5-4B83AC04F78A}"/>
          </ac:spMkLst>
        </pc:spChg>
        <pc:picChg chg="add mod">
          <ac:chgData name="Severin Kranz" userId="94d42ad5811cac59" providerId="LiveId" clId="{23B9C3B7-116B-4BAA-A0FD-96361862CF23}" dt="2019-02-13T23:17:32.538" v="2306" actId="14100"/>
          <ac:picMkLst>
            <pc:docMk/>
            <pc:sldMk cId="110046989" sldId="265"/>
            <ac:picMk id="2" creationId="{388B7205-65FE-4109-AC20-25FEC0328785}"/>
          </ac:picMkLst>
        </pc:picChg>
        <pc:picChg chg="del">
          <ac:chgData name="Severin Kranz" userId="94d42ad5811cac59" providerId="LiveId" clId="{23B9C3B7-116B-4BAA-A0FD-96361862CF23}" dt="2019-02-13T23:00:41.841" v="2003" actId="478"/>
          <ac:picMkLst>
            <pc:docMk/>
            <pc:sldMk cId="110046989" sldId="265"/>
            <ac:picMk id="5" creationId="{3E957554-9F27-4915-A51C-2F266F7FA763}"/>
          </ac:picMkLst>
        </pc:picChg>
        <pc:picChg chg="add mod">
          <ac:chgData name="Severin Kranz" userId="94d42ad5811cac59" providerId="LiveId" clId="{23B9C3B7-116B-4BAA-A0FD-96361862CF23}" dt="2019-02-13T23:08:27.745" v="2023" actId="1076"/>
          <ac:picMkLst>
            <pc:docMk/>
            <pc:sldMk cId="110046989" sldId="265"/>
            <ac:picMk id="6" creationId="{7EB90ABE-E756-42DA-86F9-7D881E312104}"/>
          </ac:picMkLst>
        </pc:picChg>
        <pc:picChg chg="del">
          <ac:chgData name="Severin Kranz" userId="94d42ad5811cac59" providerId="LiveId" clId="{23B9C3B7-116B-4BAA-A0FD-96361862CF23}" dt="2019-02-13T23:17:46.489" v="2308" actId="478"/>
          <ac:picMkLst>
            <pc:docMk/>
            <pc:sldMk cId="110046989" sldId="265"/>
            <ac:picMk id="10" creationId="{F2D98FF6-9F1C-4FD6-917B-7980F652FA08}"/>
          </ac:picMkLst>
        </pc:picChg>
        <pc:picChg chg="mod">
          <ac:chgData name="Severin Kranz" userId="94d42ad5811cac59" providerId="LiveId" clId="{23B9C3B7-116B-4BAA-A0FD-96361862CF23}" dt="2019-02-13T23:16:56.606" v="2301" actId="14100"/>
          <ac:picMkLst>
            <pc:docMk/>
            <pc:sldMk cId="110046989" sldId="265"/>
            <ac:picMk id="18" creationId="{FC657CBA-2AB5-4111-A5F5-0C0272F027AE}"/>
          </ac:picMkLst>
        </pc:picChg>
        <pc:picChg chg="del">
          <ac:chgData name="Severin Kranz" userId="94d42ad5811cac59" providerId="LiveId" clId="{23B9C3B7-116B-4BAA-A0FD-96361862CF23}" dt="2019-02-13T23:00:32.583" v="2001" actId="478"/>
          <ac:picMkLst>
            <pc:docMk/>
            <pc:sldMk cId="110046989" sldId="265"/>
            <ac:picMk id="20" creationId="{FD652CD9-7892-41BB-B660-5D898C191800}"/>
          </ac:picMkLst>
        </pc:picChg>
        <pc:picChg chg="del">
          <ac:chgData name="Severin Kranz" userId="94d42ad5811cac59" providerId="LiveId" clId="{23B9C3B7-116B-4BAA-A0FD-96361862CF23}" dt="2019-02-13T23:00:32.583" v="2001" actId="478"/>
          <ac:picMkLst>
            <pc:docMk/>
            <pc:sldMk cId="110046989" sldId="265"/>
            <ac:picMk id="26" creationId="{D7B17669-5CE1-4579-A70F-2DDF01DFDDC3}"/>
          </ac:picMkLst>
        </pc:picChg>
        <pc:picChg chg="del">
          <ac:chgData name="Severin Kranz" userId="94d42ad5811cac59" providerId="LiveId" clId="{23B9C3B7-116B-4BAA-A0FD-96361862CF23}" dt="2019-02-13T23:00:32.583" v="2001" actId="478"/>
          <ac:picMkLst>
            <pc:docMk/>
            <pc:sldMk cId="110046989" sldId="265"/>
            <ac:picMk id="29" creationId="{7137469B-1F4C-474F-AC41-B550854673D5}"/>
          </ac:picMkLst>
        </pc:picChg>
        <pc:picChg chg="add mod ord">
          <ac:chgData name="Severin Kranz" userId="94d42ad5811cac59" providerId="LiveId" clId="{23B9C3B7-116B-4BAA-A0FD-96361862CF23}" dt="2019-02-13T23:10:23.670" v="2115" actId="1076"/>
          <ac:picMkLst>
            <pc:docMk/>
            <pc:sldMk cId="110046989" sldId="265"/>
            <ac:picMk id="32" creationId="{A61F84E5-7707-4EA9-BC17-550F75E68BA7}"/>
          </ac:picMkLst>
        </pc:picChg>
        <pc:picChg chg="del">
          <ac:chgData name="Severin Kranz" userId="94d42ad5811cac59" providerId="LiveId" clId="{23B9C3B7-116B-4BAA-A0FD-96361862CF23}" dt="2019-02-13T23:17:44.705" v="2307" actId="478"/>
          <ac:picMkLst>
            <pc:docMk/>
            <pc:sldMk cId="110046989" sldId="265"/>
            <ac:picMk id="53" creationId="{74898EDD-9174-4BB2-92D5-61C249858EB7}"/>
          </ac:picMkLst>
        </pc:picChg>
        <pc:picChg chg="del">
          <ac:chgData name="Severin Kranz" userId="94d42ad5811cac59" providerId="LiveId" clId="{23B9C3B7-116B-4BAA-A0FD-96361862CF23}" dt="2019-02-13T23:16:47.987" v="2298" actId="478"/>
          <ac:picMkLst>
            <pc:docMk/>
            <pc:sldMk cId="110046989" sldId="265"/>
            <ac:picMk id="60" creationId="{1A79CC2E-C5DD-4172-8DA8-18CE89E6BABE}"/>
          </ac:picMkLst>
        </pc:picChg>
        <pc:picChg chg="del">
          <ac:chgData name="Severin Kranz" userId="94d42ad5811cac59" providerId="LiveId" clId="{23B9C3B7-116B-4BAA-A0FD-96361862CF23}" dt="2019-02-13T23:17:44.705" v="2307" actId="478"/>
          <ac:picMkLst>
            <pc:docMk/>
            <pc:sldMk cId="110046989" sldId="265"/>
            <ac:picMk id="71" creationId="{39BB6DCB-EC8E-43FB-88B8-47237A01C205}"/>
          </ac:picMkLst>
        </pc:picChg>
        <pc:picChg chg="del">
          <ac:chgData name="Severin Kranz" userId="94d42ad5811cac59" providerId="LiveId" clId="{23B9C3B7-116B-4BAA-A0FD-96361862CF23}" dt="2019-02-13T23:16:47.987" v="2298" actId="478"/>
          <ac:picMkLst>
            <pc:docMk/>
            <pc:sldMk cId="110046989" sldId="265"/>
            <ac:picMk id="72" creationId="{1CFB09C6-019E-4D37-9157-C5EB39E0B5A3}"/>
          </ac:picMkLst>
        </pc:picChg>
        <pc:picChg chg="del">
          <ac:chgData name="Severin Kranz" userId="94d42ad5811cac59" providerId="LiveId" clId="{23B9C3B7-116B-4BAA-A0FD-96361862CF23}" dt="2019-02-13T23:16:47.987" v="2298" actId="478"/>
          <ac:picMkLst>
            <pc:docMk/>
            <pc:sldMk cId="110046989" sldId="265"/>
            <ac:picMk id="75" creationId="{F8056990-2C0B-4471-B543-9DE1E305F973}"/>
          </ac:picMkLst>
        </pc:picChg>
      </pc:sldChg>
      <pc:sldChg chg="addSp delSp modSp add">
        <pc:chgData name="Severin Kranz" userId="94d42ad5811cac59" providerId="LiveId" clId="{23B9C3B7-116B-4BAA-A0FD-96361862CF23}" dt="2019-02-13T23:27:15.668" v="2533" actId="1076"/>
        <pc:sldMkLst>
          <pc:docMk/>
          <pc:sldMk cId="2363093536" sldId="266"/>
        </pc:sldMkLst>
        <pc:spChg chg="add mod">
          <ac:chgData name="Severin Kranz" userId="94d42ad5811cac59" providerId="LiveId" clId="{23B9C3B7-116B-4BAA-A0FD-96361862CF23}" dt="2019-02-13T23:25:17.291" v="2467" actId="20577"/>
          <ac:spMkLst>
            <pc:docMk/>
            <pc:sldMk cId="2363093536" sldId="266"/>
            <ac:spMk id="21" creationId="{233BB88D-849E-495F-959F-1DE98F7821E6}"/>
          </ac:spMkLst>
        </pc:spChg>
        <pc:spChg chg="add mod">
          <ac:chgData name="Severin Kranz" userId="94d42ad5811cac59" providerId="LiveId" clId="{23B9C3B7-116B-4BAA-A0FD-96361862CF23}" dt="2019-02-13T23:27:03.175" v="2531" actId="14100"/>
          <ac:spMkLst>
            <pc:docMk/>
            <pc:sldMk cId="2363093536" sldId="266"/>
            <ac:spMk id="22" creationId="{E83154A6-BDBE-49B6-AA0F-E7676A16286D}"/>
          </ac:spMkLst>
        </pc:spChg>
        <pc:spChg chg="del mod">
          <ac:chgData name="Severin Kranz" userId="94d42ad5811cac59" providerId="LiveId" clId="{23B9C3B7-116B-4BAA-A0FD-96361862CF23}" dt="2019-02-13T23:27:09.921" v="2532" actId="478"/>
          <ac:spMkLst>
            <pc:docMk/>
            <pc:sldMk cId="2363093536" sldId="266"/>
            <ac:spMk id="27" creationId="{8CEEEACF-5D57-4ABB-A894-FECE4A5E5131}"/>
          </ac:spMkLst>
        </pc:spChg>
        <pc:spChg chg="del mod">
          <ac:chgData name="Severin Kranz" userId="94d42ad5811cac59" providerId="LiveId" clId="{23B9C3B7-116B-4BAA-A0FD-96361862CF23}" dt="2019-02-13T23:27:09.921" v="2532" actId="478"/>
          <ac:spMkLst>
            <pc:docMk/>
            <pc:sldMk cId="2363093536" sldId="266"/>
            <ac:spMk id="28" creationId="{FFCC1ED1-F342-4652-A43B-101D81E68793}"/>
          </ac:spMkLst>
        </pc:spChg>
        <pc:spChg chg="del mod">
          <ac:chgData name="Severin Kranz" userId="94d42ad5811cac59" providerId="LiveId" clId="{23B9C3B7-116B-4BAA-A0FD-96361862CF23}" dt="2019-02-13T23:27:09.921" v="2532" actId="478"/>
          <ac:spMkLst>
            <pc:docMk/>
            <pc:sldMk cId="2363093536" sldId="266"/>
            <ac:spMk id="31" creationId="{533D78AE-3D7D-4FE6-A59F-7642657CA048}"/>
          </ac:spMkLst>
        </pc:spChg>
        <pc:spChg chg="mod">
          <ac:chgData name="Severin Kranz" userId="94d42ad5811cac59" providerId="LiveId" clId="{23B9C3B7-116B-4BAA-A0FD-96361862CF23}" dt="2019-02-13T23:24:55.808" v="2456" actId="20577"/>
          <ac:spMkLst>
            <pc:docMk/>
            <pc:sldMk cId="2363093536" sldId="266"/>
            <ac:spMk id="33" creationId="{264A46DC-55E1-47FB-8623-DA29683A058C}"/>
          </ac:spMkLst>
        </pc:spChg>
        <pc:spChg chg="del mod">
          <ac:chgData name="Severin Kranz" userId="94d42ad5811cac59" providerId="LiveId" clId="{23B9C3B7-116B-4BAA-A0FD-96361862CF23}" dt="2019-02-13T23:27:09.921" v="2532" actId="478"/>
          <ac:spMkLst>
            <pc:docMk/>
            <pc:sldMk cId="2363093536" sldId="266"/>
            <ac:spMk id="34" creationId="{2F06C999-780C-4F36-8C82-495BE774687D}"/>
          </ac:spMkLst>
        </pc:spChg>
        <pc:spChg chg="del mod">
          <ac:chgData name="Severin Kranz" userId="94d42ad5811cac59" providerId="LiveId" clId="{23B9C3B7-116B-4BAA-A0FD-96361862CF23}" dt="2019-02-13T23:22:43.617" v="2355" actId="478"/>
          <ac:spMkLst>
            <pc:docMk/>
            <pc:sldMk cId="2363093536" sldId="266"/>
            <ac:spMk id="35" creationId="{7C13A3A9-98C4-4A84-BB6F-D727B197E44C}"/>
          </ac:spMkLst>
        </pc:spChg>
        <pc:spChg chg="mod">
          <ac:chgData name="Severin Kranz" userId="94d42ad5811cac59" providerId="LiveId" clId="{23B9C3B7-116B-4BAA-A0FD-96361862CF23}" dt="2019-02-13T23:27:15.668" v="2533" actId="1076"/>
          <ac:spMkLst>
            <pc:docMk/>
            <pc:sldMk cId="2363093536" sldId="266"/>
            <ac:spMk id="37" creationId="{56050A23-ADFD-42F9-9F65-7078BD677B6E}"/>
          </ac:spMkLst>
        </pc:spChg>
        <pc:spChg chg="mod">
          <ac:chgData name="Severin Kranz" userId="94d42ad5811cac59" providerId="LiveId" clId="{23B9C3B7-116B-4BAA-A0FD-96361862CF23}" dt="2019-02-13T23:26:39.660" v="2529" actId="1076"/>
          <ac:spMkLst>
            <pc:docMk/>
            <pc:sldMk cId="2363093536" sldId="266"/>
            <ac:spMk id="39" creationId="{FF0B8929-29FC-4F94-BD1A-22AA1F21A28F}"/>
          </ac:spMkLst>
        </pc:spChg>
        <pc:spChg chg="mod">
          <ac:chgData name="Severin Kranz" userId="94d42ad5811cac59" providerId="LiveId" clId="{23B9C3B7-116B-4BAA-A0FD-96361862CF23}" dt="2019-02-13T23:24:34.817" v="2439" actId="20577"/>
          <ac:spMkLst>
            <pc:docMk/>
            <pc:sldMk cId="2363093536" sldId="266"/>
            <ac:spMk id="76" creationId="{571603F6-A5F3-4536-B6CB-A0AAFA18BC11}"/>
          </ac:spMkLst>
        </pc:spChg>
        <pc:picChg chg="del">
          <ac:chgData name="Severin Kranz" userId="94d42ad5811cac59" providerId="LiveId" clId="{23B9C3B7-116B-4BAA-A0FD-96361862CF23}" dt="2019-02-13T23:20:06.911" v="2315" actId="478"/>
          <ac:picMkLst>
            <pc:docMk/>
            <pc:sldMk cId="2363093536" sldId="266"/>
            <ac:picMk id="2" creationId="{388B7205-65FE-4109-AC20-25FEC0328785}"/>
          </ac:picMkLst>
        </pc:picChg>
        <pc:picChg chg="del">
          <ac:chgData name="Severin Kranz" userId="94d42ad5811cac59" providerId="LiveId" clId="{23B9C3B7-116B-4BAA-A0FD-96361862CF23}" dt="2019-02-13T23:20:08.082" v="2316" actId="478"/>
          <ac:picMkLst>
            <pc:docMk/>
            <pc:sldMk cId="2363093536" sldId="266"/>
            <ac:picMk id="6" creationId="{7EB90ABE-E756-42DA-86F9-7D881E312104}"/>
          </ac:picMkLst>
        </pc:picChg>
        <pc:picChg chg="del">
          <ac:chgData name="Severin Kranz" userId="94d42ad5811cac59" providerId="LiveId" clId="{23B9C3B7-116B-4BAA-A0FD-96361862CF23}" dt="2019-02-13T23:19:57.574" v="2311" actId="478"/>
          <ac:picMkLst>
            <pc:docMk/>
            <pc:sldMk cId="2363093536" sldId="266"/>
            <ac:picMk id="18" creationId="{FC657CBA-2AB5-4111-A5F5-0C0272F027AE}"/>
          </ac:picMkLst>
        </pc:picChg>
        <pc:picChg chg="add mod">
          <ac:chgData name="Severin Kranz" userId="94d42ad5811cac59" providerId="LiveId" clId="{23B9C3B7-116B-4BAA-A0FD-96361862CF23}" dt="2019-02-13T23:24:28.155" v="2434" actId="1035"/>
          <ac:picMkLst>
            <pc:docMk/>
            <pc:sldMk cId="2363093536" sldId="266"/>
            <ac:picMk id="19" creationId="{93CD3EA2-8083-4AC4-8B8A-2D28864C861B}"/>
          </ac:picMkLst>
        </pc:picChg>
        <pc:picChg chg="add del">
          <ac:chgData name="Severin Kranz" userId="94d42ad5811cac59" providerId="LiveId" clId="{23B9C3B7-116B-4BAA-A0FD-96361862CF23}" dt="2019-02-13T23:20:10.972" v="2319"/>
          <ac:picMkLst>
            <pc:docMk/>
            <pc:sldMk cId="2363093536" sldId="266"/>
            <ac:picMk id="20" creationId="{A5C7CAC1-3B57-4A54-853E-E11DB3D3BF88}"/>
          </ac:picMkLst>
        </pc:picChg>
        <pc:picChg chg="del">
          <ac:chgData name="Severin Kranz" userId="94d42ad5811cac59" providerId="LiveId" clId="{23B9C3B7-116B-4BAA-A0FD-96361862CF23}" dt="2019-02-13T23:20:09.101" v="2317" actId="478"/>
          <ac:picMkLst>
            <pc:docMk/>
            <pc:sldMk cId="2363093536" sldId="266"/>
            <ac:picMk id="32" creationId="{A61F84E5-7707-4EA9-BC17-550F75E68BA7}"/>
          </ac:picMkLst>
        </pc:picChg>
        <pc:picChg chg="add mod">
          <ac:chgData name="Severin Kranz" userId="94d42ad5811cac59" providerId="LiveId" clId="{23B9C3B7-116B-4BAA-A0FD-96361862CF23}" dt="2019-02-13T23:24:28.155" v="2434" actId="1035"/>
          <ac:picMkLst>
            <pc:docMk/>
            <pc:sldMk cId="2363093536" sldId="266"/>
            <ac:picMk id="1026" creationId="{0CA44EC2-4C58-451A-AD65-3F8B1F32391E}"/>
          </ac:picMkLst>
        </pc:picChg>
      </pc:sldChg>
      <pc:sldChg chg="addSp delSp modSp add ord">
        <pc:chgData name="Severin Kranz" userId="94d42ad5811cac59" providerId="LiveId" clId="{23B9C3B7-116B-4BAA-A0FD-96361862CF23}" dt="2019-02-13T23:35:29.295" v="2876" actId="1035"/>
        <pc:sldMkLst>
          <pc:docMk/>
          <pc:sldMk cId="3419461445" sldId="267"/>
        </pc:sldMkLst>
        <pc:spChg chg="add mod ord">
          <ac:chgData name="Severin Kranz" userId="94d42ad5811cac59" providerId="LiveId" clId="{23B9C3B7-116B-4BAA-A0FD-96361862CF23}" dt="2019-02-13T23:35:13.792" v="2871" actId="14100"/>
          <ac:spMkLst>
            <pc:docMk/>
            <pc:sldMk cId="3419461445" sldId="267"/>
            <ac:spMk id="3" creationId="{F3212A5B-F920-4340-8689-D9946B02F394}"/>
          </ac:spMkLst>
        </pc:spChg>
        <pc:spChg chg="del">
          <ac:chgData name="Severin Kranz" userId="94d42ad5811cac59" providerId="LiveId" clId="{23B9C3B7-116B-4BAA-A0FD-96361862CF23}" dt="2019-02-13T23:27:53.151" v="2536" actId="478"/>
          <ac:spMkLst>
            <pc:docMk/>
            <pc:sldMk cId="3419461445" sldId="267"/>
            <ac:spMk id="4" creationId="{AC382777-93FC-431D-8186-44A14FDB1EB8}"/>
          </ac:spMkLst>
        </pc:spChg>
        <pc:spChg chg="del">
          <ac:chgData name="Severin Kranz" userId="94d42ad5811cac59" providerId="LiveId" clId="{23B9C3B7-116B-4BAA-A0FD-96361862CF23}" dt="2019-02-13T23:30:44.367" v="2683" actId="478"/>
          <ac:spMkLst>
            <pc:docMk/>
            <pc:sldMk cId="3419461445" sldId="267"/>
            <ac:spMk id="11" creationId="{CBAB7913-53F3-40EC-86B2-403AE1F1429D}"/>
          </ac:spMkLst>
        </pc:spChg>
        <pc:spChg chg="del">
          <ac:chgData name="Severin Kranz" userId="94d42ad5811cac59" providerId="LiveId" clId="{23B9C3B7-116B-4BAA-A0FD-96361862CF23}" dt="2019-02-13T23:34:30.519" v="2863" actId="478"/>
          <ac:spMkLst>
            <pc:docMk/>
            <pc:sldMk cId="3419461445" sldId="267"/>
            <ac:spMk id="16" creationId="{86C1CED2-7CC0-4C18-976B-B54BA755DA4A}"/>
          </ac:spMkLst>
        </pc:spChg>
        <pc:spChg chg="mod">
          <ac:chgData name="Severin Kranz" userId="94d42ad5811cac59" providerId="LiveId" clId="{23B9C3B7-116B-4BAA-A0FD-96361862CF23}" dt="2019-02-13T23:31:04.507" v="2688" actId="1076"/>
          <ac:spMkLst>
            <pc:docMk/>
            <pc:sldMk cId="3419461445" sldId="267"/>
            <ac:spMk id="24" creationId="{A3BC868F-1C78-4D2D-839A-DD81DA86046A}"/>
          </ac:spMkLst>
        </pc:spChg>
        <pc:spChg chg="mod">
          <ac:chgData name="Severin Kranz" userId="94d42ad5811cac59" providerId="LiveId" clId="{23B9C3B7-116B-4BAA-A0FD-96361862CF23}" dt="2019-02-13T23:31:04.507" v="2688" actId="1076"/>
          <ac:spMkLst>
            <pc:docMk/>
            <pc:sldMk cId="3419461445" sldId="267"/>
            <ac:spMk id="28" creationId="{CB19EA1B-0103-4675-A26A-72A72B80DAD4}"/>
          </ac:spMkLst>
        </pc:spChg>
        <pc:spChg chg="del">
          <ac:chgData name="Severin Kranz" userId="94d42ad5811cac59" providerId="LiveId" clId="{23B9C3B7-116B-4BAA-A0FD-96361862CF23}" dt="2019-02-13T23:34:28.399" v="2862" actId="478"/>
          <ac:spMkLst>
            <pc:docMk/>
            <pc:sldMk cId="3419461445" sldId="267"/>
            <ac:spMk id="33" creationId="{F2DFA2D8-7F6C-4F19-8977-A03DA7635F4C}"/>
          </ac:spMkLst>
        </pc:spChg>
        <pc:spChg chg="del">
          <ac:chgData name="Severin Kranz" userId="94d42ad5811cac59" providerId="LiveId" clId="{23B9C3B7-116B-4BAA-A0FD-96361862CF23}" dt="2019-02-13T23:34:30.519" v="2863" actId="478"/>
          <ac:spMkLst>
            <pc:docMk/>
            <pc:sldMk cId="3419461445" sldId="267"/>
            <ac:spMk id="35" creationId="{122C3516-5F1E-4B09-9BFD-DDC1FAE1864A}"/>
          </ac:spMkLst>
        </pc:spChg>
        <pc:spChg chg="del">
          <ac:chgData name="Severin Kranz" userId="94d42ad5811cac59" providerId="LiveId" clId="{23B9C3B7-116B-4BAA-A0FD-96361862CF23}" dt="2019-02-13T23:27:59.779" v="2539" actId="478"/>
          <ac:spMkLst>
            <pc:docMk/>
            <pc:sldMk cId="3419461445" sldId="267"/>
            <ac:spMk id="43" creationId="{0FAB2A47-6B79-4450-B330-5A2D5614DC3E}"/>
          </ac:spMkLst>
        </pc:spChg>
        <pc:spChg chg="del">
          <ac:chgData name="Severin Kranz" userId="94d42ad5811cac59" providerId="LiveId" clId="{23B9C3B7-116B-4BAA-A0FD-96361862CF23}" dt="2019-02-13T23:34:28.399" v="2862" actId="478"/>
          <ac:spMkLst>
            <pc:docMk/>
            <pc:sldMk cId="3419461445" sldId="267"/>
            <ac:spMk id="48" creationId="{5408072C-F498-4260-965B-7233303C5455}"/>
          </ac:spMkLst>
        </pc:spChg>
        <pc:spChg chg="del">
          <ac:chgData name="Severin Kranz" userId="94d42ad5811cac59" providerId="LiveId" clId="{23B9C3B7-116B-4BAA-A0FD-96361862CF23}" dt="2019-02-13T23:34:28.399" v="2862" actId="478"/>
          <ac:spMkLst>
            <pc:docMk/>
            <pc:sldMk cId="3419461445" sldId="267"/>
            <ac:spMk id="49" creationId="{20798203-858A-4FBB-8523-2AD360365D32}"/>
          </ac:spMkLst>
        </pc:spChg>
        <pc:spChg chg="add">
          <ac:chgData name="Severin Kranz" userId="94d42ad5811cac59" providerId="LiveId" clId="{23B9C3B7-116B-4BAA-A0FD-96361862CF23}" dt="2019-02-13T23:27:53.588" v="2537"/>
          <ac:spMkLst>
            <pc:docMk/>
            <pc:sldMk cId="3419461445" sldId="267"/>
            <ac:spMk id="50" creationId="{68E10CE8-C1D4-403C-8A60-8BB281B1AD6C}"/>
          </ac:spMkLst>
        </pc:spChg>
        <pc:spChg chg="add del">
          <ac:chgData name="Severin Kranz" userId="94d42ad5811cac59" providerId="LiveId" clId="{23B9C3B7-116B-4BAA-A0FD-96361862CF23}" dt="2019-02-13T23:28:18.329" v="2541"/>
          <ac:spMkLst>
            <pc:docMk/>
            <pc:sldMk cId="3419461445" sldId="267"/>
            <ac:spMk id="53" creationId="{A7012ED3-140E-40FE-AF0B-A802EBE53D68}"/>
          </ac:spMkLst>
        </pc:spChg>
        <pc:spChg chg="add del">
          <ac:chgData name="Severin Kranz" userId="94d42ad5811cac59" providerId="LiveId" clId="{23B9C3B7-116B-4BAA-A0FD-96361862CF23}" dt="2019-02-13T23:28:18.329" v="2541"/>
          <ac:spMkLst>
            <pc:docMk/>
            <pc:sldMk cId="3419461445" sldId="267"/>
            <ac:spMk id="55" creationId="{EECFFB20-2240-4DF2-8435-01660EFED154}"/>
          </ac:spMkLst>
        </pc:spChg>
        <pc:spChg chg="add del">
          <ac:chgData name="Severin Kranz" userId="94d42ad5811cac59" providerId="LiveId" clId="{23B9C3B7-116B-4BAA-A0FD-96361862CF23}" dt="2019-02-13T23:28:18.329" v="2541"/>
          <ac:spMkLst>
            <pc:docMk/>
            <pc:sldMk cId="3419461445" sldId="267"/>
            <ac:spMk id="56" creationId="{946354EC-C425-4B42-BE5A-5CE68DF17FED}"/>
          </ac:spMkLst>
        </pc:spChg>
        <pc:spChg chg="del">
          <ac:chgData name="Severin Kranz" userId="94d42ad5811cac59" providerId="LiveId" clId="{23B9C3B7-116B-4BAA-A0FD-96361862CF23}" dt="2019-02-13T23:34:28.399" v="2862" actId="478"/>
          <ac:spMkLst>
            <pc:docMk/>
            <pc:sldMk cId="3419461445" sldId="267"/>
            <ac:spMk id="58" creationId="{527191BA-F105-46EC-A358-FBC09203324D}"/>
          </ac:spMkLst>
        </pc:spChg>
        <pc:spChg chg="add del">
          <ac:chgData name="Severin Kranz" userId="94d42ad5811cac59" providerId="LiveId" clId="{23B9C3B7-116B-4BAA-A0FD-96361862CF23}" dt="2019-02-13T23:28:18.329" v="2541"/>
          <ac:spMkLst>
            <pc:docMk/>
            <pc:sldMk cId="3419461445" sldId="267"/>
            <ac:spMk id="59" creationId="{4F70DB0A-2837-413B-8BE4-D8C7FB82565F}"/>
          </ac:spMkLst>
        </pc:spChg>
        <pc:spChg chg="add del">
          <ac:chgData name="Severin Kranz" userId="94d42ad5811cac59" providerId="LiveId" clId="{23B9C3B7-116B-4BAA-A0FD-96361862CF23}" dt="2019-02-13T23:28:18.329" v="2541"/>
          <ac:spMkLst>
            <pc:docMk/>
            <pc:sldMk cId="3419461445" sldId="267"/>
            <ac:spMk id="60" creationId="{EEB47D36-452D-4668-99B1-321BB29FF780}"/>
          </ac:spMkLst>
        </pc:spChg>
        <pc:spChg chg="del">
          <ac:chgData name="Severin Kranz" userId="94d42ad5811cac59" providerId="LiveId" clId="{23B9C3B7-116B-4BAA-A0FD-96361862CF23}" dt="2019-02-13T23:34:28.399" v="2862" actId="478"/>
          <ac:spMkLst>
            <pc:docMk/>
            <pc:sldMk cId="3419461445" sldId="267"/>
            <ac:spMk id="67" creationId="{B51D459D-15E0-4EAC-8001-8A9D9F558E7F}"/>
          </ac:spMkLst>
        </pc:spChg>
        <pc:spChg chg="del">
          <ac:chgData name="Severin Kranz" userId="94d42ad5811cac59" providerId="LiveId" clId="{23B9C3B7-116B-4BAA-A0FD-96361862CF23}" dt="2019-02-13T23:34:28.399" v="2862" actId="478"/>
          <ac:spMkLst>
            <pc:docMk/>
            <pc:sldMk cId="3419461445" sldId="267"/>
            <ac:spMk id="68" creationId="{33385BBF-86BA-4E10-8E2F-A043ED5D28EE}"/>
          </ac:spMkLst>
        </pc:spChg>
        <pc:spChg chg="add del mod">
          <ac:chgData name="Severin Kranz" userId="94d42ad5811cac59" providerId="LiveId" clId="{23B9C3B7-116B-4BAA-A0FD-96361862CF23}" dt="2019-02-13T23:28:29.960" v="2545" actId="478"/>
          <ac:spMkLst>
            <pc:docMk/>
            <pc:sldMk cId="3419461445" sldId="267"/>
            <ac:spMk id="69" creationId="{279C97A5-C798-4273-85EF-47FDDFA923F1}"/>
          </ac:spMkLst>
        </pc:spChg>
        <pc:spChg chg="del">
          <ac:chgData name="Severin Kranz" userId="94d42ad5811cac59" providerId="LiveId" clId="{23B9C3B7-116B-4BAA-A0FD-96361862CF23}" dt="2019-02-13T23:34:28.399" v="2862" actId="478"/>
          <ac:spMkLst>
            <pc:docMk/>
            <pc:sldMk cId="3419461445" sldId="267"/>
            <ac:spMk id="70" creationId="{388B73C9-B2E7-4D3A-AFE9-C007268991B9}"/>
          </ac:spMkLst>
        </pc:spChg>
        <pc:spChg chg="add mod">
          <ac:chgData name="Severin Kranz" userId="94d42ad5811cac59" providerId="LiveId" clId="{23B9C3B7-116B-4BAA-A0FD-96361862CF23}" dt="2019-02-13T23:34:35.623" v="2864" actId="207"/>
          <ac:spMkLst>
            <pc:docMk/>
            <pc:sldMk cId="3419461445" sldId="267"/>
            <ac:spMk id="72" creationId="{C0C67FBC-A56C-45F0-A36B-0C3003F08C18}"/>
          </ac:spMkLst>
        </pc:spChg>
        <pc:spChg chg="add mod">
          <ac:chgData name="Severin Kranz" userId="94d42ad5811cac59" providerId="LiveId" clId="{23B9C3B7-116B-4BAA-A0FD-96361862CF23}" dt="2019-02-13T23:31:04.507" v="2688" actId="1076"/>
          <ac:spMkLst>
            <pc:docMk/>
            <pc:sldMk cId="3419461445" sldId="267"/>
            <ac:spMk id="73" creationId="{76FE3454-92B4-48F5-A95A-8F8420BD29DC}"/>
          </ac:spMkLst>
        </pc:spChg>
        <pc:spChg chg="add mod">
          <ac:chgData name="Severin Kranz" userId="94d42ad5811cac59" providerId="LiveId" clId="{23B9C3B7-116B-4BAA-A0FD-96361862CF23}" dt="2019-02-13T23:31:04.507" v="2688" actId="1076"/>
          <ac:spMkLst>
            <pc:docMk/>
            <pc:sldMk cId="3419461445" sldId="267"/>
            <ac:spMk id="75" creationId="{A14167AA-5D74-4CDA-BA55-9D22478B00BA}"/>
          </ac:spMkLst>
        </pc:spChg>
        <pc:spChg chg="add mod">
          <ac:chgData name="Severin Kranz" userId="94d42ad5811cac59" providerId="LiveId" clId="{23B9C3B7-116B-4BAA-A0FD-96361862CF23}" dt="2019-02-13T23:34:35.623" v="2864" actId="207"/>
          <ac:spMkLst>
            <pc:docMk/>
            <pc:sldMk cId="3419461445" sldId="267"/>
            <ac:spMk id="76" creationId="{C82D8838-4FDF-4C49-B082-6941FE36D7A0}"/>
          </ac:spMkLst>
        </pc:spChg>
        <pc:spChg chg="add mod">
          <ac:chgData name="Severin Kranz" userId="94d42ad5811cac59" providerId="LiveId" clId="{23B9C3B7-116B-4BAA-A0FD-96361862CF23}" dt="2019-02-13T23:35:29.295" v="2876" actId="1035"/>
          <ac:spMkLst>
            <pc:docMk/>
            <pc:sldMk cId="3419461445" sldId="267"/>
            <ac:spMk id="77" creationId="{A1BD97D9-83BD-4FA3-A1F1-9D95989EB822}"/>
          </ac:spMkLst>
        </pc:spChg>
        <pc:spChg chg="add mod">
          <ac:chgData name="Severin Kranz" userId="94d42ad5811cac59" providerId="LiveId" clId="{23B9C3B7-116B-4BAA-A0FD-96361862CF23}" dt="2019-02-13T23:31:42.584" v="2712" actId="20577"/>
          <ac:spMkLst>
            <pc:docMk/>
            <pc:sldMk cId="3419461445" sldId="267"/>
            <ac:spMk id="78" creationId="{C1588F4C-72B2-4A81-A29A-AAFD83FD54FC}"/>
          </ac:spMkLst>
        </pc:spChg>
        <pc:spChg chg="add mod ord">
          <ac:chgData name="Severin Kranz" userId="94d42ad5811cac59" providerId="LiveId" clId="{23B9C3B7-116B-4BAA-A0FD-96361862CF23}" dt="2019-02-13T23:35:13.792" v="2871" actId="14100"/>
          <ac:spMkLst>
            <pc:docMk/>
            <pc:sldMk cId="3419461445" sldId="267"/>
            <ac:spMk id="79" creationId="{AF0CD2EE-6D2F-47C3-B94F-010424C07C45}"/>
          </ac:spMkLst>
        </pc:spChg>
        <pc:spChg chg="del">
          <ac:chgData name="Severin Kranz" userId="94d42ad5811cac59" providerId="LiveId" clId="{23B9C3B7-116B-4BAA-A0FD-96361862CF23}" dt="2019-02-13T23:30:41.656" v="2682" actId="478"/>
          <ac:spMkLst>
            <pc:docMk/>
            <pc:sldMk cId="3419461445" sldId="267"/>
            <ac:spMk id="85" creationId="{32B6FA20-3FFF-46AE-AEEB-14F857E9EDDA}"/>
          </ac:spMkLst>
        </pc:spChg>
        <pc:spChg chg="mod">
          <ac:chgData name="Severin Kranz" userId="94d42ad5811cac59" providerId="LiveId" clId="{23B9C3B7-116B-4BAA-A0FD-96361862CF23}" dt="2019-02-13T23:31:59.838" v="2725" actId="1076"/>
          <ac:spMkLst>
            <pc:docMk/>
            <pc:sldMk cId="3419461445" sldId="267"/>
            <ac:spMk id="86" creationId="{00538DF8-032C-45BE-AD6C-DB8B7CDCD0D7}"/>
          </ac:spMkLst>
        </pc:spChg>
        <pc:spChg chg="mod">
          <ac:chgData name="Severin Kranz" userId="94d42ad5811cac59" providerId="LiveId" clId="{23B9C3B7-116B-4BAA-A0FD-96361862CF23}" dt="2019-02-13T23:34:22.578" v="2861" actId="14100"/>
          <ac:spMkLst>
            <pc:docMk/>
            <pc:sldMk cId="3419461445" sldId="267"/>
            <ac:spMk id="87" creationId="{B41878B7-27F8-4E19-BB26-DD929481A024}"/>
          </ac:spMkLst>
        </pc:spChg>
        <pc:spChg chg="mod">
          <ac:chgData name="Severin Kranz" userId="94d42ad5811cac59" providerId="LiveId" clId="{23B9C3B7-116B-4BAA-A0FD-96361862CF23}" dt="2019-02-13T23:31:04.507" v="2688" actId="1076"/>
          <ac:spMkLst>
            <pc:docMk/>
            <pc:sldMk cId="3419461445" sldId="267"/>
            <ac:spMk id="90" creationId="{18138A74-F5CA-47B4-9939-C9D435C6B0C4}"/>
          </ac:spMkLst>
        </pc:spChg>
        <pc:spChg chg="mod">
          <ac:chgData name="Severin Kranz" userId="94d42ad5811cac59" providerId="LiveId" clId="{23B9C3B7-116B-4BAA-A0FD-96361862CF23}" dt="2019-02-13T23:31:04.507" v="2688" actId="1076"/>
          <ac:spMkLst>
            <pc:docMk/>
            <pc:sldMk cId="3419461445" sldId="267"/>
            <ac:spMk id="91" creationId="{C806F53F-E9CB-4FB2-B09B-F9C2BE3ADAE7}"/>
          </ac:spMkLst>
        </pc:spChg>
        <pc:spChg chg="mod">
          <ac:chgData name="Severin Kranz" userId="94d42ad5811cac59" providerId="LiveId" clId="{23B9C3B7-116B-4BAA-A0FD-96361862CF23}" dt="2019-02-13T23:31:04.507" v="2688" actId="1076"/>
          <ac:spMkLst>
            <pc:docMk/>
            <pc:sldMk cId="3419461445" sldId="267"/>
            <ac:spMk id="92" creationId="{AFCC792C-D2D5-4DCB-B2E6-EA15455BB26A}"/>
          </ac:spMkLst>
        </pc:spChg>
        <pc:spChg chg="mod">
          <ac:chgData name="Severin Kranz" userId="94d42ad5811cac59" providerId="LiveId" clId="{23B9C3B7-116B-4BAA-A0FD-96361862CF23}" dt="2019-02-13T23:31:04.507" v="2688" actId="1076"/>
          <ac:spMkLst>
            <pc:docMk/>
            <pc:sldMk cId="3419461445" sldId="267"/>
            <ac:spMk id="93" creationId="{06E6E690-930B-4002-80D5-0AB710666881}"/>
          </ac:spMkLst>
        </pc:spChg>
        <pc:spChg chg="mod">
          <ac:chgData name="Severin Kranz" userId="94d42ad5811cac59" providerId="LiveId" clId="{23B9C3B7-116B-4BAA-A0FD-96361862CF23}" dt="2019-02-13T23:34:04.133" v="2858" actId="113"/>
          <ac:spMkLst>
            <pc:docMk/>
            <pc:sldMk cId="3419461445" sldId="267"/>
            <ac:spMk id="96" creationId="{1DA0BC48-8F5C-47DB-8BF4-62D4AE871F0D}"/>
          </ac:spMkLst>
        </pc:spChg>
        <pc:spChg chg="mod">
          <ac:chgData name="Severin Kranz" userId="94d42ad5811cac59" providerId="LiveId" clId="{23B9C3B7-116B-4BAA-A0FD-96361862CF23}" dt="2019-02-13T23:31:04.507" v="2688" actId="1076"/>
          <ac:spMkLst>
            <pc:docMk/>
            <pc:sldMk cId="3419461445" sldId="267"/>
            <ac:spMk id="97" creationId="{6C37E948-9198-4F1A-A714-60500D92D022}"/>
          </ac:spMkLst>
        </pc:spChg>
        <pc:spChg chg="mod">
          <ac:chgData name="Severin Kranz" userId="94d42ad5811cac59" providerId="LiveId" clId="{23B9C3B7-116B-4BAA-A0FD-96361862CF23}" dt="2019-02-13T23:31:04.507" v="2688" actId="1076"/>
          <ac:spMkLst>
            <pc:docMk/>
            <pc:sldMk cId="3419461445" sldId="267"/>
            <ac:spMk id="98" creationId="{B1B27D0E-CCC2-45C2-88AE-0A3FECD3E47A}"/>
          </ac:spMkLst>
        </pc:spChg>
        <pc:grpChg chg="del">
          <ac:chgData name="Severin Kranz" userId="94d42ad5811cac59" providerId="LiveId" clId="{23B9C3B7-116B-4BAA-A0FD-96361862CF23}" dt="2019-02-13T23:34:30.519" v="2863" actId="478"/>
          <ac:grpSpMkLst>
            <pc:docMk/>
            <pc:sldMk cId="3419461445" sldId="267"/>
            <ac:grpSpMk id="2" creationId="{928BDB61-6D8E-488B-B40B-857520FFF801}"/>
          </ac:grpSpMkLst>
        </pc:grpChg>
        <pc:grpChg chg="del">
          <ac:chgData name="Severin Kranz" userId="94d42ad5811cac59" providerId="LiveId" clId="{23B9C3B7-116B-4BAA-A0FD-96361862CF23}" dt="2019-02-13T23:27:53.151" v="2536" actId="478"/>
          <ac:grpSpMkLst>
            <pc:docMk/>
            <pc:sldMk cId="3419461445" sldId="267"/>
            <ac:grpSpMk id="5" creationId="{F4C1F521-C3BA-4A66-B2FD-5292D5CD691C}"/>
          </ac:grpSpMkLst>
        </pc:grpChg>
        <pc:grpChg chg="del">
          <ac:chgData name="Severin Kranz" userId="94d42ad5811cac59" providerId="LiveId" clId="{23B9C3B7-116B-4BAA-A0FD-96361862CF23}" dt="2019-02-13T23:34:28.399" v="2862" actId="478"/>
          <ac:grpSpMkLst>
            <pc:docMk/>
            <pc:sldMk cId="3419461445" sldId="267"/>
            <ac:grpSpMk id="46" creationId="{97754303-1DAF-4DB9-939D-28EBAF67647D}"/>
          </ac:grpSpMkLst>
        </pc:grpChg>
        <pc:grpChg chg="del">
          <ac:chgData name="Severin Kranz" userId="94d42ad5811cac59" providerId="LiveId" clId="{23B9C3B7-116B-4BAA-A0FD-96361862CF23}" dt="2019-02-13T23:34:28.399" v="2862" actId="478"/>
          <ac:grpSpMkLst>
            <pc:docMk/>
            <pc:sldMk cId="3419461445" sldId="267"/>
            <ac:grpSpMk id="61" creationId="{58D813B8-D07C-419C-A3CC-CB8C8AA72F47}"/>
          </ac:grpSpMkLst>
        </pc:grpChg>
        <pc:picChg chg="del mod">
          <ac:chgData name="Severin Kranz" userId="94d42ad5811cac59" providerId="LiveId" clId="{23B9C3B7-116B-4BAA-A0FD-96361862CF23}" dt="2019-02-13T23:28:19.299" v="2542" actId="478"/>
          <ac:picMkLst>
            <pc:docMk/>
            <pc:sldMk cId="3419461445" sldId="267"/>
            <ac:picMk id="8" creationId="{C618EB06-9437-42BC-A74D-6B9F9BF09266}"/>
          </ac:picMkLst>
        </pc:picChg>
        <pc:picChg chg="del">
          <ac:chgData name="Severin Kranz" userId="94d42ad5811cac59" providerId="LiveId" clId="{23B9C3B7-116B-4BAA-A0FD-96361862CF23}" dt="2019-02-13T23:30:44.367" v="2683" actId="478"/>
          <ac:picMkLst>
            <pc:docMk/>
            <pc:sldMk cId="3419461445" sldId="267"/>
            <ac:picMk id="9" creationId="{4445455E-9131-4819-AE57-2FEB096F1941}"/>
          </ac:picMkLst>
        </pc:picChg>
        <pc:picChg chg="del">
          <ac:chgData name="Severin Kranz" userId="94d42ad5811cac59" providerId="LiveId" clId="{23B9C3B7-116B-4BAA-A0FD-96361862CF23}" dt="2019-02-13T23:34:28.399" v="2862" actId="478"/>
          <ac:picMkLst>
            <pc:docMk/>
            <pc:sldMk cId="3419461445" sldId="267"/>
            <ac:picMk id="42" creationId="{BBE46CBE-8E07-452D-A9B3-8CDD99B2B526}"/>
          </ac:picMkLst>
        </pc:picChg>
        <pc:picChg chg="add">
          <ac:chgData name="Severin Kranz" userId="94d42ad5811cac59" providerId="LiveId" clId="{23B9C3B7-116B-4BAA-A0FD-96361862CF23}" dt="2019-02-13T23:27:53.588" v="2537"/>
          <ac:picMkLst>
            <pc:docMk/>
            <pc:sldMk cId="3419461445" sldId="267"/>
            <ac:picMk id="51" creationId="{F7E0D098-FB99-403D-B339-E1C7C90BF7B1}"/>
          </ac:picMkLst>
        </pc:picChg>
        <pc:picChg chg="add del">
          <ac:chgData name="Severin Kranz" userId="94d42ad5811cac59" providerId="LiveId" clId="{23B9C3B7-116B-4BAA-A0FD-96361862CF23}" dt="2019-02-13T23:28:18.329" v="2541"/>
          <ac:picMkLst>
            <pc:docMk/>
            <pc:sldMk cId="3419461445" sldId="267"/>
            <ac:picMk id="54" creationId="{E13027BA-9DD5-47E3-ADCE-7D108610019B}"/>
          </ac:picMkLst>
        </pc:picChg>
        <pc:picChg chg="add del">
          <ac:chgData name="Severin Kranz" userId="94d42ad5811cac59" providerId="LiveId" clId="{23B9C3B7-116B-4BAA-A0FD-96361862CF23}" dt="2019-02-13T23:28:18.329" v="2541"/>
          <ac:picMkLst>
            <pc:docMk/>
            <pc:sldMk cId="3419461445" sldId="267"/>
            <ac:picMk id="57" creationId="{86A1F730-6E74-4EA8-AF7C-8095A58AB55D}"/>
          </ac:picMkLst>
        </pc:picChg>
        <pc:picChg chg="del">
          <ac:chgData name="Severin Kranz" userId="94d42ad5811cac59" providerId="LiveId" clId="{23B9C3B7-116B-4BAA-A0FD-96361862CF23}" dt="2019-02-13T23:34:28.399" v="2862" actId="478"/>
          <ac:picMkLst>
            <pc:docMk/>
            <pc:sldMk cId="3419461445" sldId="267"/>
            <ac:picMk id="66" creationId="{1EA49E78-956F-417F-948D-3482323D75F1}"/>
          </ac:picMkLst>
        </pc:picChg>
        <pc:picChg chg="add mod">
          <ac:chgData name="Severin Kranz" userId="94d42ad5811cac59" providerId="LiveId" clId="{23B9C3B7-116B-4BAA-A0FD-96361862CF23}" dt="2019-02-13T23:31:04.507" v="2688" actId="1076"/>
          <ac:picMkLst>
            <pc:docMk/>
            <pc:sldMk cId="3419461445" sldId="267"/>
            <ac:picMk id="71" creationId="{A18C7B5A-8555-4F3B-A882-163D60A29CB0}"/>
          </ac:picMkLst>
        </pc:picChg>
        <pc:picChg chg="add mod">
          <ac:chgData name="Severin Kranz" userId="94d42ad5811cac59" providerId="LiveId" clId="{23B9C3B7-116B-4BAA-A0FD-96361862CF23}" dt="2019-02-13T23:31:04.507" v="2688" actId="1076"/>
          <ac:picMkLst>
            <pc:docMk/>
            <pc:sldMk cId="3419461445" sldId="267"/>
            <ac:picMk id="74" creationId="{6FA6215C-A41E-4FCC-A0A7-22543495FB74}"/>
          </ac:picMkLst>
        </pc:picChg>
        <pc:cxnChg chg="del">
          <ac:chgData name="Severin Kranz" userId="94d42ad5811cac59" providerId="LiveId" clId="{23B9C3B7-116B-4BAA-A0FD-96361862CF23}" dt="2019-02-13T23:27:53.151" v="2536" actId="478"/>
          <ac:cxnSpMkLst>
            <pc:docMk/>
            <pc:sldMk cId="3419461445" sldId="267"/>
            <ac:cxnSpMk id="14" creationId="{76E11D9E-B9CC-4DE7-BEFC-E174677D681C}"/>
          </ac:cxnSpMkLst>
        </pc:cxnChg>
        <pc:cxnChg chg="add mod">
          <ac:chgData name="Severin Kranz" userId="94d42ad5811cac59" providerId="LiveId" clId="{23B9C3B7-116B-4BAA-A0FD-96361862CF23}" dt="2019-02-13T23:30:58.480" v="2687" actId="1076"/>
          <ac:cxnSpMkLst>
            <pc:docMk/>
            <pc:sldMk cId="3419461445" sldId="267"/>
            <ac:cxnSpMk id="52" creationId="{6F1001F3-EE9C-4C02-8BB6-179E2C9D204E}"/>
          </ac:cxnSpMkLst>
        </pc:cxnChg>
      </pc:sldChg>
      <pc:sldChg chg="addSp delSp modSp add">
        <pc:chgData name="Severin Kranz" userId="94d42ad5811cac59" providerId="LiveId" clId="{23B9C3B7-116B-4BAA-A0FD-96361862CF23}" dt="2019-02-14T10:27:50.055" v="3344"/>
        <pc:sldMkLst>
          <pc:docMk/>
          <pc:sldMk cId="1192352563" sldId="268"/>
        </pc:sldMkLst>
        <pc:spChg chg="del mod">
          <ac:chgData name="Severin Kranz" userId="94d42ad5811cac59" providerId="LiveId" clId="{23B9C3B7-116B-4BAA-A0FD-96361862CF23}" dt="2019-02-14T10:27:50.055" v="3344"/>
          <ac:spMkLst>
            <pc:docMk/>
            <pc:sldMk cId="1192352563" sldId="268"/>
            <ac:spMk id="46" creationId="{E507A31B-604A-47E7-A3BD-8F638979F995}"/>
          </ac:spMkLst>
        </pc:spChg>
        <pc:picChg chg="add mod modCrop">
          <ac:chgData name="Severin Kranz" userId="94d42ad5811cac59" providerId="LiveId" clId="{23B9C3B7-116B-4BAA-A0FD-96361862CF23}" dt="2019-02-14T09:58:36.351" v="3255" actId="1035"/>
          <ac:picMkLst>
            <pc:docMk/>
            <pc:sldMk cId="1192352563" sldId="268"/>
            <ac:picMk id="2" creationId="{A8495A3A-439E-4461-A156-3C1A90EA8E73}"/>
          </ac:picMkLst>
        </pc:picChg>
        <pc:picChg chg="del mod">
          <ac:chgData name="Severin Kranz" userId="94d42ad5811cac59" providerId="LiveId" clId="{23B9C3B7-116B-4BAA-A0FD-96361862CF23}" dt="2019-02-14T10:27:50.055" v="3344"/>
          <ac:picMkLst>
            <pc:docMk/>
            <pc:sldMk cId="1192352563" sldId="268"/>
            <ac:picMk id="10" creationId="{F2D98FF6-9F1C-4FD6-917B-7980F652FA08}"/>
          </ac:picMkLst>
        </pc:picChg>
      </pc:sldChg>
      <pc:sldChg chg="addSp delSp modSp add ord modTransition">
        <pc:chgData name="Severin Kranz" userId="94d42ad5811cac59" providerId="LiveId" clId="{23B9C3B7-116B-4BAA-A0FD-96361862CF23}" dt="2019-02-14T14:52:01.932" v="6453"/>
        <pc:sldMkLst>
          <pc:docMk/>
          <pc:sldMk cId="3403069769" sldId="269"/>
        </pc:sldMkLst>
        <pc:spChg chg="del">
          <ac:chgData name="Severin Kranz" userId="94d42ad5811cac59" providerId="LiveId" clId="{23B9C3B7-116B-4BAA-A0FD-96361862CF23}" dt="2019-02-14T11:12:04.423" v="3383" actId="478"/>
          <ac:spMkLst>
            <pc:docMk/>
            <pc:sldMk cId="3403069769" sldId="269"/>
            <ac:spMk id="2" creationId="{A94E857F-8A15-42EB-821C-9208374E5014}"/>
          </ac:spMkLst>
        </pc:spChg>
        <pc:spChg chg="del">
          <ac:chgData name="Severin Kranz" userId="94d42ad5811cac59" providerId="LiveId" clId="{23B9C3B7-116B-4BAA-A0FD-96361862CF23}" dt="2019-02-14T11:12:04.423" v="3383" actId="478"/>
          <ac:spMkLst>
            <pc:docMk/>
            <pc:sldMk cId="3403069769" sldId="269"/>
            <ac:spMk id="3" creationId="{E6495EB9-AA19-4E67-BAE8-4A04FA58C9B7}"/>
          </ac:spMkLst>
        </pc:spChg>
        <pc:spChg chg="add mod">
          <ac:chgData name="Severin Kranz" userId="94d42ad5811cac59" providerId="LiveId" clId="{23B9C3B7-116B-4BAA-A0FD-96361862CF23}" dt="2019-02-14T11:13:41.259" v="3389" actId="2085"/>
          <ac:spMkLst>
            <pc:docMk/>
            <pc:sldMk cId="3403069769" sldId="269"/>
            <ac:spMk id="4" creationId="{5E043F19-E096-43A7-8A2C-470A0FE0CB73}"/>
          </ac:spMkLst>
        </pc:spChg>
        <pc:spChg chg="add mod">
          <ac:chgData name="Severin Kranz" userId="94d42ad5811cac59" providerId="LiveId" clId="{23B9C3B7-116B-4BAA-A0FD-96361862CF23}" dt="2019-02-14T11:12:46.770" v="3387" actId="1076"/>
          <ac:spMkLst>
            <pc:docMk/>
            <pc:sldMk cId="3403069769" sldId="269"/>
            <ac:spMk id="11" creationId="{17BB575C-3265-4142-A9D7-BB814709FE42}"/>
          </ac:spMkLst>
        </pc:spChg>
        <pc:spChg chg="mod topLvl">
          <ac:chgData name="Severin Kranz" userId="94d42ad5811cac59" providerId="LiveId" clId="{23B9C3B7-116B-4BAA-A0FD-96361862CF23}" dt="2019-02-14T12:17:32.209" v="4039" actId="165"/>
          <ac:spMkLst>
            <pc:docMk/>
            <pc:sldMk cId="3403069769" sldId="269"/>
            <ac:spMk id="14" creationId="{B166A0E3-54D1-48A9-87E5-19DD91AEFB0B}"/>
          </ac:spMkLst>
        </pc:spChg>
        <pc:spChg chg="add del">
          <ac:chgData name="Severin Kranz" userId="94d42ad5811cac59" providerId="LiveId" clId="{23B9C3B7-116B-4BAA-A0FD-96361862CF23}" dt="2019-02-14T11:19:13.385" v="3425" actId="478"/>
          <ac:spMkLst>
            <pc:docMk/>
            <pc:sldMk cId="3403069769" sldId="269"/>
            <ac:spMk id="43" creationId="{3E9EF402-2DFD-4854-9834-08B59F1090A8}"/>
          </ac:spMkLst>
        </pc:spChg>
        <pc:spChg chg="add del">
          <ac:chgData name="Severin Kranz" userId="94d42ad5811cac59" providerId="LiveId" clId="{23B9C3B7-116B-4BAA-A0FD-96361862CF23}" dt="2019-02-14T11:19:13.385" v="3425" actId="478"/>
          <ac:spMkLst>
            <pc:docMk/>
            <pc:sldMk cId="3403069769" sldId="269"/>
            <ac:spMk id="50" creationId="{F531AE11-6748-4371-83D7-FBE2F2025DFA}"/>
          </ac:spMkLst>
        </pc:spChg>
        <pc:spChg chg="add del">
          <ac:chgData name="Severin Kranz" userId="94d42ad5811cac59" providerId="LiveId" clId="{23B9C3B7-116B-4BAA-A0FD-96361862CF23}" dt="2019-02-14T11:19:13.385" v="3425" actId="478"/>
          <ac:spMkLst>
            <pc:docMk/>
            <pc:sldMk cId="3403069769" sldId="269"/>
            <ac:spMk id="52" creationId="{9B8735F0-8DAA-408C-8896-8F183A5933B2}"/>
          </ac:spMkLst>
        </pc:spChg>
        <pc:spChg chg="add del">
          <ac:chgData name="Severin Kranz" userId="94d42ad5811cac59" providerId="LiveId" clId="{23B9C3B7-116B-4BAA-A0FD-96361862CF23}" dt="2019-02-14T11:19:13.385" v="3425" actId="478"/>
          <ac:spMkLst>
            <pc:docMk/>
            <pc:sldMk cId="3403069769" sldId="269"/>
            <ac:spMk id="53" creationId="{0AEFF878-492A-42F3-BC2E-DAAE55840534}"/>
          </ac:spMkLst>
        </pc:spChg>
        <pc:spChg chg="add del">
          <ac:chgData name="Severin Kranz" userId="94d42ad5811cac59" providerId="LiveId" clId="{23B9C3B7-116B-4BAA-A0FD-96361862CF23}" dt="2019-02-14T11:19:13.385" v="3425" actId="478"/>
          <ac:spMkLst>
            <pc:docMk/>
            <pc:sldMk cId="3403069769" sldId="269"/>
            <ac:spMk id="55" creationId="{6504E4F0-A1CF-4AA6-9E8C-3C34F0494B2E}"/>
          </ac:spMkLst>
        </pc:spChg>
        <pc:spChg chg="add del">
          <ac:chgData name="Severin Kranz" userId="94d42ad5811cac59" providerId="LiveId" clId="{23B9C3B7-116B-4BAA-A0FD-96361862CF23}" dt="2019-02-14T11:19:09.414" v="3424" actId="478"/>
          <ac:spMkLst>
            <pc:docMk/>
            <pc:sldMk cId="3403069769" sldId="269"/>
            <ac:spMk id="59" creationId="{B528E490-9A1B-4C74-A2DA-24AA9E8D8CD6}"/>
          </ac:spMkLst>
        </pc:spChg>
        <pc:spChg chg="add mod topLvl">
          <ac:chgData name="Severin Kranz" userId="94d42ad5811cac59" providerId="LiveId" clId="{23B9C3B7-116B-4BAA-A0FD-96361862CF23}" dt="2019-02-14T13:16:52.985" v="4186" actId="1076"/>
          <ac:spMkLst>
            <pc:docMk/>
            <pc:sldMk cId="3403069769" sldId="269"/>
            <ac:spMk id="70" creationId="{48DBAD1C-7D45-4535-BE9E-83528C3C5C00}"/>
          </ac:spMkLst>
        </pc:spChg>
        <pc:spChg chg="add mod topLvl">
          <ac:chgData name="Severin Kranz" userId="94d42ad5811cac59" providerId="LiveId" clId="{23B9C3B7-116B-4BAA-A0FD-96361862CF23}" dt="2019-02-14T11:53:35.767" v="3836" actId="404"/>
          <ac:spMkLst>
            <pc:docMk/>
            <pc:sldMk cId="3403069769" sldId="269"/>
            <ac:spMk id="81" creationId="{424A50D3-57C7-4DEB-8B35-3097CE236A99}"/>
          </ac:spMkLst>
        </pc:spChg>
        <pc:spChg chg="add mod">
          <ac:chgData name="Severin Kranz" userId="94d42ad5811cac59" providerId="LiveId" clId="{23B9C3B7-116B-4BAA-A0FD-96361862CF23}" dt="2019-02-14T11:53:35.767" v="3836" actId="404"/>
          <ac:spMkLst>
            <pc:docMk/>
            <pc:sldMk cId="3403069769" sldId="269"/>
            <ac:spMk id="82" creationId="{ADCD34B2-A9D5-4A27-9BD4-97EF3A034157}"/>
          </ac:spMkLst>
        </pc:spChg>
        <pc:spChg chg="add mod">
          <ac:chgData name="Severin Kranz" userId="94d42ad5811cac59" providerId="LiveId" clId="{23B9C3B7-116B-4BAA-A0FD-96361862CF23}" dt="2019-02-14T11:53:35.767" v="3836" actId="404"/>
          <ac:spMkLst>
            <pc:docMk/>
            <pc:sldMk cId="3403069769" sldId="269"/>
            <ac:spMk id="83" creationId="{4A9B75B9-FD41-4F9B-8B06-6C71A5C8760C}"/>
          </ac:spMkLst>
        </pc:spChg>
        <pc:spChg chg="add mod">
          <ac:chgData name="Severin Kranz" userId="94d42ad5811cac59" providerId="LiveId" clId="{23B9C3B7-116B-4BAA-A0FD-96361862CF23}" dt="2019-02-14T13:19:45.146" v="4323" actId="6549"/>
          <ac:spMkLst>
            <pc:docMk/>
            <pc:sldMk cId="3403069769" sldId="269"/>
            <ac:spMk id="85" creationId="{EBB06889-5F51-40D2-86D3-2EB42FB31699}"/>
          </ac:spMkLst>
        </pc:spChg>
        <pc:spChg chg="mod topLvl">
          <ac:chgData name="Severin Kranz" userId="94d42ad5811cac59" providerId="LiveId" clId="{23B9C3B7-116B-4BAA-A0FD-96361862CF23}" dt="2019-02-14T13:15:49.246" v="4178" actId="1076"/>
          <ac:spMkLst>
            <pc:docMk/>
            <pc:sldMk cId="3403069769" sldId="269"/>
            <ac:spMk id="94" creationId="{87A6973A-17CF-4AA0-B58F-3D193E04E822}"/>
          </ac:spMkLst>
        </pc:spChg>
        <pc:spChg chg="add mod">
          <ac:chgData name="Severin Kranz" userId="94d42ad5811cac59" providerId="LiveId" clId="{23B9C3B7-116B-4BAA-A0FD-96361862CF23}" dt="2019-02-14T13:19:09.971" v="4283" actId="1036"/>
          <ac:spMkLst>
            <pc:docMk/>
            <pc:sldMk cId="3403069769" sldId="269"/>
            <ac:spMk id="106" creationId="{01652D75-F022-4DC1-9BE0-48EFA81B7DE3}"/>
          </ac:spMkLst>
        </pc:spChg>
        <pc:spChg chg="mod">
          <ac:chgData name="Severin Kranz" userId="94d42ad5811cac59" providerId="LiveId" clId="{23B9C3B7-116B-4BAA-A0FD-96361862CF23}" dt="2019-02-14T11:53:35.767" v="3836" actId="404"/>
          <ac:spMkLst>
            <pc:docMk/>
            <pc:sldMk cId="3403069769" sldId="269"/>
            <ac:spMk id="112" creationId="{1ADF7F4E-AA96-4838-AC03-B71688FDC196}"/>
          </ac:spMkLst>
        </pc:spChg>
        <pc:spChg chg="mod">
          <ac:chgData name="Severin Kranz" userId="94d42ad5811cac59" providerId="LiveId" clId="{23B9C3B7-116B-4BAA-A0FD-96361862CF23}" dt="2019-02-14T12:03:28.193" v="3905" actId="164"/>
          <ac:spMkLst>
            <pc:docMk/>
            <pc:sldMk cId="3403069769" sldId="269"/>
            <ac:spMk id="115" creationId="{EEC8F5A7-7363-4CF6-B85A-D6695DEF2956}"/>
          </ac:spMkLst>
        </pc:spChg>
        <pc:spChg chg="add del mod ord">
          <ac:chgData name="Severin Kranz" userId="94d42ad5811cac59" providerId="LiveId" clId="{23B9C3B7-116B-4BAA-A0FD-96361862CF23}" dt="2019-02-14T11:56:31.140" v="3859" actId="11529"/>
          <ac:spMkLst>
            <pc:docMk/>
            <pc:sldMk cId="3403069769" sldId="269"/>
            <ac:spMk id="117" creationId="{70357831-0234-4734-AB4C-356DB63102AF}"/>
          </ac:spMkLst>
        </pc:spChg>
        <pc:spChg chg="add del mod ord">
          <ac:chgData name="Severin Kranz" userId="94d42ad5811cac59" providerId="LiveId" clId="{23B9C3B7-116B-4BAA-A0FD-96361862CF23}" dt="2019-02-14T11:57:04.016" v="3865" actId="11529"/>
          <ac:spMkLst>
            <pc:docMk/>
            <pc:sldMk cId="3403069769" sldId="269"/>
            <ac:spMk id="118" creationId="{AF39E9BC-63E0-4EA9-97FA-DBF467C87728}"/>
          </ac:spMkLst>
        </pc:spChg>
        <pc:spChg chg="add mod">
          <ac:chgData name="Severin Kranz" userId="94d42ad5811cac59" providerId="LiveId" clId="{23B9C3B7-116B-4BAA-A0FD-96361862CF23}" dt="2019-02-14T11:59:02.938" v="3891" actId="164"/>
          <ac:spMkLst>
            <pc:docMk/>
            <pc:sldMk cId="3403069769" sldId="269"/>
            <ac:spMk id="122" creationId="{8B06BF4F-B94B-4CA2-9BAA-0085449B11CF}"/>
          </ac:spMkLst>
        </pc:spChg>
        <pc:spChg chg="mod">
          <ac:chgData name="Severin Kranz" userId="94d42ad5811cac59" providerId="LiveId" clId="{23B9C3B7-116B-4BAA-A0FD-96361862CF23}" dt="2019-02-14T12:06:15.157" v="3922" actId="20577"/>
          <ac:spMkLst>
            <pc:docMk/>
            <pc:sldMk cId="3403069769" sldId="269"/>
            <ac:spMk id="127" creationId="{E5120138-5A9E-44A2-BB98-E8C5784A7051}"/>
          </ac:spMkLst>
        </pc:spChg>
        <pc:spChg chg="add mod">
          <ac:chgData name="Severin Kranz" userId="94d42ad5811cac59" providerId="LiveId" clId="{23B9C3B7-116B-4BAA-A0FD-96361862CF23}" dt="2019-02-14T13:22:28.795" v="4384" actId="20577"/>
          <ac:spMkLst>
            <pc:docMk/>
            <pc:sldMk cId="3403069769" sldId="269"/>
            <ac:spMk id="135" creationId="{50D203D7-1FAC-4F49-999D-D46C142BA3A0}"/>
          </ac:spMkLst>
        </pc:spChg>
        <pc:spChg chg="add mod">
          <ac:chgData name="Severin Kranz" userId="94d42ad5811cac59" providerId="LiveId" clId="{23B9C3B7-116B-4BAA-A0FD-96361862CF23}" dt="2019-02-14T12:16:46.643" v="4021" actId="3064"/>
          <ac:spMkLst>
            <pc:docMk/>
            <pc:sldMk cId="3403069769" sldId="269"/>
            <ac:spMk id="147" creationId="{111D0893-40AF-4716-AB64-C0004453085E}"/>
          </ac:spMkLst>
        </pc:spChg>
        <pc:spChg chg="add mod topLvl">
          <ac:chgData name="Severin Kranz" userId="94d42ad5811cac59" providerId="LiveId" clId="{23B9C3B7-116B-4BAA-A0FD-96361862CF23}" dt="2019-02-14T13:23:16.609" v="4394" actId="1076"/>
          <ac:spMkLst>
            <pc:docMk/>
            <pc:sldMk cId="3403069769" sldId="269"/>
            <ac:spMk id="149" creationId="{62EC233F-DBD7-4C1A-8236-586AF12EEB1D}"/>
          </ac:spMkLst>
        </pc:spChg>
        <pc:spChg chg="add mod">
          <ac:chgData name="Severin Kranz" userId="94d42ad5811cac59" providerId="LiveId" clId="{23B9C3B7-116B-4BAA-A0FD-96361862CF23}" dt="2019-02-14T13:23:17.480" v="4396" actId="1076"/>
          <ac:spMkLst>
            <pc:docMk/>
            <pc:sldMk cId="3403069769" sldId="269"/>
            <ac:spMk id="154" creationId="{6048D85A-186A-4896-8EDF-E223EEBA0BAB}"/>
          </ac:spMkLst>
        </pc:spChg>
        <pc:spChg chg="add mod">
          <ac:chgData name="Severin Kranz" userId="94d42ad5811cac59" providerId="LiveId" clId="{23B9C3B7-116B-4BAA-A0FD-96361862CF23}" dt="2019-02-14T13:23:21.978" v="4397" actId="1076"/>
          <ac:spMkLst>
            <pc:docMk/>
            <pc:sldMk cId="3403069769" sldId="269"/>
            <ac:spMk id="159" creationId="{222A92BF-0117-4D03-A1E2-5C95C086B896}"/>
          </ac:spMkLst>
        </pc:spChg>
        <pc:spChg chg="add mod">
          <ac:chgData name="Severin Kranz" userId="94d42ad5811cac59" providerId="LiveId" clId="{23B9C3B7-116B-4BAA-A0FD-96361862CF23}" dt="2019-02-14T13:23:35.918" v="4400" actId="1076"/>
          <ac:spMkLst>
            <pc:docMk/>
            <pc:sldMk cId="3403069769" sldId="269"/>
            <ac:spMk id="161" creationId="{983D461E-408E-4DB8-9CBF-C3F3E45793E1}"/>
          </ac:spMkLst>
        </pc:spChg>
        <pc:grpChg chg="add mod">
          <ac:chgData name="Severin Kranz" userId="94d42ad5811cac59" providerId="LiveId" clId="{23B9C3B7-116B-4BAA-A0FD-96361862CF23}" dt="2019-02-14T11:18:03.564" v="3394" actId="571"/>
          <ac:grpSpMkLst>
            <pc:docMk/>
            <pc:sldMk cId="3403069769" sldId="269"/>
            <ac:grpSpMk id="5" creationId="{C22AB0A8-B63F-476E-8A86-9AFC99AF1A8C}"/>
          </ac:grpSpMkLst>
        </pc:grpChg>
        <pc:grpChg chg="add mod">
          <ac:chgData name="Severin Kranz" userId="94d42ad5811cac59" providerId="LiveId" clId="{23B9C3B7-116B-4BAA-A0FD-96361862CF23}" dt="2019-02-14T11:12:46.770" v="3387" actId="1076"/>
          <ac:grpSpMkLst>
            <pc:docMk/>
            <pc:sldMk cId="3403069769" sldId="269"/>
            <ac:grpSpMk id="8" creationId="{34384E0D-698F-49A2-A960-3E49D8F8E5E1}"/>
          </ac:grpSpMkLst>
        </pc:grpChg>
        <pc:grpChg chg="add del mod topLvl">
          <ac:chgData name="Severin Kranz" userId="94d42ad5811cac59" providerId="LiveId" clId="{23B9C3B7-116B-4BAA-A0FD-96361862CF23}" dt="2019-02-14T11:40:26.864" v="3486" actId="165"/>
          <ac:grpSpMkLst>
            <pc:docMk/>
            <pc:sldMk cId="3403069769" sldId="269"/>
            <ac:grpSpMk id="12" creationId="{848AEDFD-B454-4356-B6AA-F3C101B4A9B2}"/>
          </ac:grpSpMkLst>
        </pc:grpChg>
        <pc:grpChg chg="add del">
          <ac:chgData name="Severin Kranz" userId="94d42ad5811cac59" providerId="LiveId" clId="{23B9C3B7-116B-4BAA-A0FD-96361862CF23}" dt="2019-02-14T11:19:18.542" v="3427" actId="478"/>
          <ac:grpSpMkLst>
            <pc:docMk/>
            <pc:sldMk cId="3403069769" sldId="269"/>
            <ac:grpSpMk id="15" creationId="{1B02F877-08B4-460D-9F63-92F87E5D5FB8}"/>
          </ac:grpSpMkLst>
        </pc:grpChg>
        <pc:grpChg chg="add del">
          <ac:chgData name="Severin Kranz" userId="94d42ad5811cac59" providerId="LiveId" clId="{23B9C3B7-116B-4BAA-A0FD-96361862CF23}" dt="2019-02-14T11:19:13.385" v="3425" actId="478"/>
          <ac:grpSpMkLst>
            <pc:docMk/>
            <pc:sldMk cId="3403069769" sldId="269"/>
            <ac:grpSpMk id="18" creationId="{0429F31F-926C-4CB1-85B3-5C3145FA2EDF}"/>
          </ac:grpSpMkLst>
        </pc:grpChg>
        <pc:grpChg chg="add del">
          <ac:chgData name="Severin Kranz" userId="94d42ad5811cac59" providerId="LiveId" clId="{23B9C3B7-116B-4BAA-A0FD-96361862CF23}" dt="2019-02-14T11:19:16.491" v="3426" actId="478"/>
          <ac:grpSpMkLst>
            <pc:docMk/>
            <pc:sldMk cId="3403069769" sldId="269"/>
            <ac:grpSpMk id="22" creationId="{274EA5D2-2E57-40ED-86E4-D851340061E7}"/>
          </ac:grpSpMkLst>
        </pc:grpChg>
        <pc:grpChg chg="add del">
          <ac:chgData name="Severin Kranz" userId="94d42ad5811cac59" providerId="LiveId" clId="{23B9C3B7-116B-4BAA-A0FD-96361862CF23}" dt="2019-02-14T11:19:13.385" v="3425" actId="478"/>
          <ac:grpSpMkLst>
            <pc:docMk/>
            <pc:sldMk cId="3403069769" sldId="269"/>
            <ac:grpSpMk id="30" creationId="{ECA4BEDE-132B-46B6-BB67-59B59733C54F}"/>
          </ac:grpSpMkLst>
        </pc:grpChg>
        <pc:grpChg chg="add del">
          <ac:chgData name="Severin Kranz" userId="94d42ad5811cac59" providerId="LiveId" clId="{23B9C3B7-116B-4BAA-A0FD-96361862CF23}" dt="2019-02-14T11:19:13.385" v="3425" actId="478"/>
          <ac:grpSpMkLst>
            <pc:docMk/>
            <pc:sldMk cId="3403069769" sldId="269"/>
            <ac:grpSpMk id="34" creationId="{2B4DA9C9-4C9F-4807-A415-AC13BF123E21}"/>
          </ac:grpSpMkLst>
        </pc:grpChg>
        <pc:grpChg chg="add del">
          <ac:chgData name="Severin Kranz" userId="94d42ad5811cac59" providerId="LiveId" clId="{23B9C3B7-116B-4BAA-A0FD-96361862CF23}" dt="2019-02-14T11:19:13.385" v="3425" actId="478"/>
          <ac:grpSpMkLst>
            <pc:docMk/>
            <pc:sldMk cId="3403069769" sldId="269"/>
            <ac:grpSpMk id="40" creationId="{73BCD78A-E8E2-4250-9135-265090272AF2}"/>
          </ac:grpSpMkLst>
        </pc:grpChg>
        <pc:grpChg chg="add del">
          <ac:chgData name="Severin Kranz" userId="94d42ad5811cac59" providerId="LiveId" clId="{23B9C3B7-116B-4BAA-A0FD-96361862CF23}" dt="2019-02-14T11:19:13.385" v="3425" actId="478"/>
          <ac:grpSpMkLst>
            <pc:docMk/>
            <pc:sldMk cId="3403069769" sldId="269"/>
            <ac:grpSpMk id="44" creationId="{80CB1BE8-39AE-4076-B762-1DA1D8D696A2}"/>
          </ac:grpSpMkLst>
        </pc:grpChg>
        <pc:grpChg chg="add del">
          <ac:chgData name="Severin Kranz" userId="94d42ad5811cac59" providerId="LiveId" clId="{23B9C3B7-116B-4BAA-A0FD-96361862CF23}" dt="2019-02-14T11:19:13.385" v="3425" actId="478"/>
          <ac:grpSpMkLst>
            <pc:docMk/>
            <pc:sldMk cId="3403069769" sldId="269"/>
            <ac:grpSpMk id="47" creationId="{2E8D87CC-D941-41A7-80D0-8637D177A88D}"/>
          </ac:grpSpMkLst>
        </pc:grpChg>
        <pc:grpChg chg="add del mod">
          <ac:chgData name="Severin Kranz" userId="94d42ad5811cac59" providerId="LiveId" clId="{23B9C3B7-116B-4BAA-A0FD-96361862CF23}" dt="2019-02-14T11:33:57.349" v="3476" actId="165"/>
          <ac:grpSpMkLst>
            <pc:docMk/>
            <pc:sldMk cId="3403069769" sldId="269"/>
            <ac:grpSpMk id="63" creationId="{F375A825-E923-4846-BA04-519CA4CAF852}"/>
          </ac:grpSpMkLst>
        </pc:grpChg>
        <pc:grpChg chg="add mod">
          <ac:chgData name="Severin Kranz" userId="94d42ad5811cac59" providerId="LiveId" clId="{23B9C3B7-116B-4BAA-A0FD-96361862CF23}" dt="2019-02-14T13:25:18.088" v="4421" actId="1076"/>
          <ac:grpSpMkLst>
            <pc:docMk/>
            <pc:sldMk cId="3403069769" sldId="269"/>
            <ac:grpSpMk id="86" creationId="{4B91345B-BCC9-44F7-A157-EB2C68BE5165}"/>
          </ac:grpSpMkLst>
        </pc:grpChg>
        <pc:grpChg chg="add mod">
          <ac:chgData name="Severin Kranz" userId="94d42ad5811cac59" providerId="LiveId" clId="{23B9C3B7-116B-4BAA-A0FD-96361862CF23}" dt="2019-02-14T13:24:55.942" v="4415" actId="1076"/>
          <ac:grpSpMkLst>
            <pc:docMk/>
            <pc:sldMk cId="3403069769" sldId="269"/>
            <ac:grpSpMk id="87" creationId="{1D9E6BB7-0ABE-4F16-8944-764A5C3AA5F8}"/>
          </ac:grpSpMkLst>
        </pc:grpChg>
        <pc:grpChg chg="add del mod">
          <ac:chgData name="Severin Kranz" userId="94d42ad5811cac59" providerId="LiveId" clId="{23B9C3B7-116B-4BAA-A0FD-96361862CF23}" dt="2019-02-14T12:17:32.209" v="4039" actId="165"/>
          <ac:grpSpMkLst>
            <pc:docMk/>
            <pc:sldMk cId="3403069769" sldId="269"/>
            <ac:grpSpMk id="88" creationId="{B8CD5347-BEA3-4D02-B65B-89389AF425C8}"/>
          </ac:grpSpMkLst>
        </pc:grpChg>
        <pc:grpChg chg="add del mod">
          <ac:chgData name="Severin Kranz" userId="94d42ad5811cac59" providerId="LiveId" clId="{23B9C3B7-116B-4BAA-A0FD-96361862CF23}" dt="2019-02-14T13:16:39.271" v="4184" actId="165"/>
          <ac:grpSpMkLst>
            <pc:docMk/>
            <pc:sldMk cId="3403069769" sldId="269"/>
            <ac:grpSpMk id="89" creationId="{6B9E3BF5-AF32-480E-AD31-B108588FBDA2}"/>
          </ac:grpSpMkLst>
        </pc:grpChg>
        <pc:grpChg chg="add mod">
          <ac:chgData name="Severin Kranz" userId="94d42ad5811cac59" providerId="LiveId" clId="{23B9C3B7-116B-4BAA-A0FD-96361862CF23}" dt="2019-02-14T11:46:58.165" v="3602" actId="1076"/>
          <ac:grpSpMkLst>
            <pc:docMk/>
            <pc:sldMk cId="3403069769" sldId="269"/>
            <ac:grpSpMk id="90" creationId="{25C7C304-E409-425B-86D7-07CE41B44A70}"/>
          </ac:grpSpMkLst>
        </pc:grpChg>
        <pc:grpChg chg="add mod">
          <ac:chgData name="Severin Kranz" userId="94d42ad5811cac59" providerId="LiveId" clId="{23B9C3B7-116B-4BAA-A0FD-96361862CF23}" dt="2019-02-14T13:19:09.971" v="4283" actId="1036"/>
          <ac:grpSpMkLst>
            <pc:docMk/>
            <pc:sldMk cId="3403069769" sldId="269"/>
            <ac:grpSpMk id="91" creationId="{F7E14003-FCB1-4BB3-89A9-7F4C187AEEED}"/>
          </ac:grpSpMkLst>
        </pc:grpChg>
        <pc:grpChg chg="add del mod">
          <ac:chgData name="Severin Kranz" userId="94d42ad5811cac59" providerId="LiveId" clId="{23B9C3B7-116B-4BAA-A0FD-96361862CF23}" dt="2019-02-14T12:11:02.740" v="3962" actId="165"/>
          <ac:grpSpMkLst>
            <pc:docMk/>
            <pc:sldMk cId="3403069769" sldId="269"/>
            <ac:grpSpMk id="92" creationId="{60A9C7C0-39AE-41EF-8397-0F486368574B}"/>
          </ac:grpSpMkLst>
        </pc:grpChg>
        <pc:grpChg chg="add mod">
          <ac:chgData name="Severin Kranz" userId="94d42ad5811cac59" providerId="LiveId" clId="{23B9C3B7-116B-4BAA-A0FD-96361862CF23}" dt="2019-02-14T13:25:04.856" v="4418" actId="1076"/>
          <ac:grpSpMkLst>
            <pc:docMk/>
            <pc:sldMk cId="3403069769" sldId="269"/>
            <ac:grpSpMk id="110" creationId="{3FC8F927-1D4B-4EC7-9EB3-FDDB4F8451F8}"/>
          </ac:grpSpMkLst>
        </pc:grpChg>
        <pc:grpChg chg="add del mod">
          <ac:chgData name="Severin Kranz" userId="94d42ad5811cac59" providerId="LiveId" clId="{23B9C3B7-116B-4BAA-A0FD-96361862CF23}" dt="2019-02-14T11:55:15.888" v="3844"/>
          <ac:grpSpMkLst>
            <pc:docMk/>
            <pc:sldMk cId="3403069769" sldId="269"/>
            <ac:grpSpMk id="113" creationId="{19BBEF73-B5EA-4C25-BF68-1566B83CFB9F}"/>
          </ac:grpSpMkLst>
        </pc:grpChg>
        <pc:grpChg chg="add mod">
          <ac:chgData name="Severin Kranz" userId="94d42ad5811cac59" providerId="LiveId" clId="{23B9C3B7-116B-4BAA-A0FD-96361862CF23}" dt="2019-02-14T12:03:28.193" v="3905" actId="164"/>
          <ac:grpSpMkLst>
            <pc:docMk/>
            <pc:sldMk cId="3403069769" sldId="269"/>
            <ac:grpSpMk id="123" creationId="{2C719CF0-0195-43C7-BD2B-EE530B865623}"/>
          </ac:grpSpMkLst>
        </pc:grpChg>
        <pc:grpChg chg="add mod">
          <ac:chgData name="Severin Kranz" userId="94d42ad5811cac59" providerId="LiveId" clId="{23B9C3B7-116B-4BAA-A0FD-96361862CF23}" dt="2019-02-14T13:25:14.299" v="4420" actId="1076"/>
          <ac:grpSpMkLst>
            <pc:docMk/>
            <pc:sldMk cId="3403069769" sldId="269"/>
            <ac:grpSpMk id="124" creationId="{98C09DDD-3BCA-4CD9-9D16-45034EAB28B5}"/>
          </ac:grpSpMkLst>
        </pc:grpChg>
        <pc:grpChg chg="add mod">
          <ac:chgData name="Severin Kranz" userId="94d42ad5811cac59" providerId="LiveId" clId="{23B9C3B7-116B-4BAA-A0FD-96361862CF23}" dt="2019-02-14T13:25:10.375" v="4419" actId="1076"/>
          <ac:grpSpMkLst>
            <pc:docMk/>
            <pc:sldMk cId="3403069769" sldId="269"/>
            <ac:grpSpMk id="126" creationId="{6192B841-2979-48D4-BC2F-B8EA391737F8}"/>
          </ac:grpSpMkLst>
        </pc:grpChg>
        <pc:grpChg chg="mod">
          <ac:chgData name="Severin Kranz" userId="94d42ad5811cac59" providerId="LiveId" clId="{23B9C3B7-116B-4BAA-A0FD-96361862CF23}" dt="2019-02-14T12:06:07.871" v="3915" actId="571"/>
          <ac:grpSpMkLst>
            <pc:docMk/>
            <pc:sldMk cId="3403069769" sldId="269"/>
            <ac:grpSpMk id="128" creationId="{67025202-BF0C-4495-86E9-FB869F403472}"/>
          </ac:grpSpMkLst>
        </pc:grpChg>
        <pc:picChg chg="mod topLvl">
          <ac:chgData name="Severin Kranz" userId="94d42ad5811cac59" providerId="LiveId" clId="{23B9C3B7-116B-4BAA-A0FD-96361862CF23}" dt="2019-02-14T12:17:32.209" v="4039" actId="165"/>
          <ac:picMkLst>
            <pc:docMk/>
            <pc:sldMk cId="3403069769" sldId="269"/>
            <ac:picMk id="13" creationId="{CF9B2273-8D53-4A5A-95DA-B783E38AE904}"/>
          </ac:picMkLst>
        </pc:picChg>
        <pc:picChg chg="add del">
          <ac:chgData name="Severin Kranz" userId="94d42ad5811cac59" providerId="LiveId" clId="{23B9C3B7-116B-4BAA-A0FD-96361862CF23}" dt="2019-02-14T11:19:16.491" v="3426" actId="478"/>
          <ac:picMkLst>
            <pc:docMk/>
            <pc:sldMk cId="3403069769" sldId="269"/>
            <ac:picMk id="21" creationId="{0A44946B-09AF-488F-8FA5-95C1273B35FD}"/>
          </ac:picMkLst>
        </pc:picChg>
        <pc:picChg chg="add del">
          <ac:chgData name="Severin Kranz" userId="94d42ad5811cac59" providerId="LiveId" clId="{23B9C3B7-116B-4BAA-A0FD-96361862CF23}" dt="2019-02-14T11:19:13.385" v="3425" actId="478"/>
          <ac:picMkLst>
            <pc:docMk/>
            <pc:sldMk cId="3403069769" sldId="269"/>
            <ac:picMk id="27" creationId="{3AAE79EA-5DF4-4389-B06C-AE981ED1F3E1}"/>
          </ac:picMkLst>
        </pc:picChg>
        <pc:picChg chg="add del">
          <ac:chgData name="Severin Kranz" userId="94d42ad5811cac59" providerId="LiveId" clId="{23B9C3B7-116B-4BAA-A0FD-96361862CF23}" dt="2019-02-14T11:19:13.385" v="3425" actId="478"/>
          <ac:picMkLst>
            <pc:docMk/>
            <pc:sldMk cId="3403069769" sldId="269"/>
            <ac:picMk id="38" creationId="{4DFB0285-229B-4C01-B3EC-FF3F9C24D4A0}"/>
          </ac:picMkLst>
        </pc:picChg>
        <pc:picChg chg="add del">
          <ac:chgData name="Severin Kranz" userId="94d42ad5811cac59" providerId="LiveId" clId="{23B9C3B7-116B-4BAA-A0FD-96361862CF23}" dt="2019-02-14T11:19:13.385" v="3425" actId="478"/>
          <ac:picMkLst>
            <pc:docMk/>
            <pc:sldMk cId="3403069769" sldId="269"/>
            <ac:picMk id="39" creationId="{2EDE4E39-A256-4EC0-8C49-80AAAB89A131}"/>
          </ac:picMkLst>
        </pc:picChg>
        <pc:picChg chg="add del">
          <ac:chgData name="Severin Kranz" userId="94d42ad5811cac59" providerId="LiveId" clId="{23B9C3B7-116B-4BAA-A0FD-96361862CF23}" dt="2019-02-14T11:19:13.385" v="3425" actId="478"/>
          <ac:picMkLst>
            <pc:docMk/>
            <pc:sldMk cId="3403069769" sldId="269"/>
            <ac:picMk id="56" creationId="{D618877A-9B15-4E57-8342-46619FB10E1B}"/>
          </ac:picMkLst>
        </pc:picChg>
        <pc:picChg chg="add del">
          <ac:chgData name="Severin Kranz" userId="94d42ad5811cac59" providerId="LiveId" clId="{23B9C3B7-116B-4BAA-A0FD-96361862CF23}" dt="2019-02-14T11:19:13.385" v="3425" actId="478"/>
          <ac:picMkLst>
            <pc:docMk/>
            <pc:sldMk cId="3403069769" sldId="269"/>
            <ac:picMk id="58" creationId="{3A11CEE0-5A8E-45D0-85B4-9FF078840723}"/>
          </ac:picMkLst>
        </pc:picChg>
        <pc:picChg chg="add mod">
          <ac:chgData name="Severin Kranz" userId="94d42ad5811cac59" providerId="LiveId" clId="{23B9C3B7-116B-4BAA-A0FD-96361862CF23}" dt="2019-02-14T11:18:03.564" v="3394" actId="571"/>
          <ac:picMkLst>
            <pc:docMk/>
            <pc:sldMk cId="3403069769" sldId="269"/>
            <ac:picMk id="61" creationId="{2DD9E752-0083-44A4-A7F8-9CDA1DFBEEB4}"/>
          </ac:picMkLst>
        </pc:picChg>
        <pc:picChg chg="add mod topLvl">
          <ac:chgData name="Severin Kranz" userId="94d42ad5811cac59" providerId="LiveId" clId="{23B9C3B7-116B-4BAA-A0FD-96361862CF23}" dt="2019-02-14T12:17:32.209" v="4039" actId="165"/>
          <ac:picMkLst>
            <pc:docMk/>
            <pc:sldMk cId="3403069769" sldId="269"/>
            <ac:picMk id="62" creationId="{46DD1EF6-5067-4551-8DDC-E43CCDCDEAD1}"/>
          </ac:picMkLst>
        </pc:picChg>
        <pc:picChg chg="add">
          <ac:chgData name="Severin Kranz" userId="94d42ad5811cac59" providerId="LiveId" clId="{23B9C3B7-116B-4BAA-A0FD-96361862CF23}" dt="2019-02-14T11:21:08.389" v="3432"/>
          <ac:picMkLst>
            <pc:docMk/>
            <pc:sldMk cId="3403069769" sldId="269"/>
            <ac:picMk id="65" creationId="{41310C32-C9F3-4349-8EFF-04405941BAE0}"/>
          </ac:picMkLst>
        </pc:picChg>
        <pc:picChg chg="add mod topLvl">
          <ac:chgData name="Severin Kranz" userId="94d42ad5811cac59" providerId="LiveId" clId="{23B9C3B7-116B-4BAA-A0FD-96361862CF23}" dt="2019-02-14T13:16:52.985" v="4186" actId="1076"/>
          <ac:picMkLst>
            <pc:docMk/>
            <pc:sldMk cId="3403069769" sldId="269"/>
            <ac:picMk id="67" creationId="{A4110F2F-2A6C-441A-BF9A-D0533DB437C0}"/>
          </ac:picMkLst>
        </pc:picChg>
        <pc:picChg chg="add del mod">
          <ac:chgData name="Severin Kranz" userId="94d42ad5811cac59" providerId="LiveId" clId="{23B9C3B7-116B-4BAA-A0FD-96361862CF23}" dt="2019-02-14T12:11:39.710" v="3968" actId="478"/>
          <ac:picMkLst>
            <pc:docMk/>
            <pc:sldMk cId="3403069769" sldId="269"/>
            <ac:picMk id="69" creationId="{DDDC151C-E24D-4322-AD90-F77703EA8AA3}"/>
          </ac:picMkLst>
        </pc:picChg>
        <pc:picChg chg="add mod">
          <ac:chgData name="Severin Kranz" userId="94d42ad5811cac59" providerId="LiveId" clId="{23B9C3B7-116B-4BAA-A0FD-96361862CF23}" dt="2019-02-14T12:04:42.629" v="3914" actId="14100"/>
          <ac:picMkLst>
            <pc:docMk/>
            <pc:sldMk cId="3403069769" sldId="269"/>
            <ac:picMk id="71" creationId="{7C913EE9-644A-44D3-91F3-93F3A000686F}"/>
          </ac:picMkLst>
        </pc:picChg>
        <pc:picChg chg="add mod">
          <ac:chgData name="Severin Kranz" userId="94d42ad5811cac59" providerId="LiveId" clId="{23B9C3B7-116B-4BAA-A0FD-96361862CF23}" dt="2019-02-14T12:04:42.629" v="3914" actId="14100"/>
          <ac:picMkLst>
            <pc:docMk/>
            <pc:sldMk cId="3403069769" sldId="269"/>
            <ac:picMk id="73" creationId="{B0E67E2C-06BE-4057-A21E-50FC7E620A7F}"/>
          </ac:picMkLst>
        </pc:picChg>
        <pc:picChg chg="add del">
          <ac:chgData name="Severin Kranz" userId="94d42ad5811cac59" providerId="LiveId" clId="{23B9C3B7-116B-4BAA-A0FD-96361862CF23}" dt="2019-02-14T11:31:33.330" v="3464"/>
          <ac:picMkLst>
            <pc:docMk/>
            <pc:sldMk cId="3403069769" sldId="269"/>
            <ac:picMk id="74" creationId="{608EB84A-AB9B-45D5-9AC6-5661066D13D1}"/>
          </ac:picMkLst>
        </pc:picChg>
        <pc:picChg chg="add mod">
          <ac:chgData name="Severin Kranz" userId="94d42ad5811cac59" providerId="LiveId" clId="{23B9C3B7-116B-4BAA-A0FD-96361862CF23}" dt="2019-02-14T11:46:08.966" v="3592" actId="164"/>
          <ac:picMkLst>
            <pc:docMk/>
            <pc:sldMk cId="3403069769" sldId="269"/>
            <ac:picMk id="76" creationId="{C812561E-4A3C-41CE-920D-640CBF6EFE04}"/>
          </ac:picMkLst>
        </pc:picChg>
        <pc:picChg chg="add mod">
          <ac:chgData name="Severin Kranz" userId="94d42ad5811cac59" providerId="LiveId" clId="{23B9C3B7-116B-4BAA-A0FD-96361862CF23}" dt="2019-02-14T11:46:08.966" v="3592" actId="164"/>
          <ac:picMkLst>
            <pc:docMk/>
            <pc:sldMk cId="3403069769" sldId="269"/>
            <ac:picMk id="78" creationId="{1B77514A-EA34-4369-AE11-D90961C9DFFE}"/>
          </ac:picMkLst>
        </pc:picChg>
        <pc:picChg chg="add mod">
          <ac:chgData name="Severin Kranz" userId="94d42ad5811cac59" providerId="LiveId" clId="{23B9C3B7-116B-4BAA-A0FD-96361862CF23}" dt="2019-02-14T11:54:00.318" v="3837"/>
          <ac:picMkLst>
            <pc:docMk/>
            <pc:sldMk cId="3403069769" sldId="269"/>
            <ac:picMk id="80" creationId="{2C55EE02-A6BE-43D6-8BBA-AFCBA29B309F}"/>
          </ac:picMkLst>
        </pc:picChg>
        <pc:picChg chg="add mod modCrop">
          <ac:chgData name="Severin Kranz" userId="94d42ad5811cac59" providerId="LiveId" clId="{23B9C3B7-116B-4BAA-A0FD-96361862CF23}" dt="2019-02-14T13:11:30.435" v="4081" actId="1076"/>
          <ac:picMkLst>
            <pc:docMk/>
            <pc:sldMk cId="3403069769" sldId="269"/>
            <ac:picMk id="84" creationId="{0EAF4D3C-C187-486A-8D6F-FFF63DBE2514}"/>
          </ac:picMkLst>
        </pc:picChg>
        <pc:picChg chg="mod">
          <ac:chgData name="Severin Kranz" userId="94d42ad5811cac59" providerId="LiveId" clId="{23B9C3B7-116B-4BAA-A0FD-96361862CF23}" dt="2019-02-14T11:54:11.331" v="3838"/>
          <ac:picMkLst>
            <pc:docMk/>
            <pc:sldMk cId="3403069769" sldId="269"/>
            <ac:picMk id="111" creationId="{46441333-C2AA-4858-AF32-18DAE445A51E}"/>
          </ac:picMkLst>
        </pc:picChg>
        <pc:picChg chg="del mod">
          <ac:chgData name="Severin Kranz" userId="94d42ad5811cac59" providerId="LiveId" clId="{23B9C3B7-116B-4BAA-A0FD-96361862CF23}" dt="2019-02-14T11:55:15.888" v="3844"/>
          <ac:picMkLst>
            <pc:docMk/>
            <pc:sldMk cId="3403069769" sldId="269"/>
            <ac:picMk id="114" creationId="{B31E3BD6-7CB7-4CAC-B19C-42D70BD458C5}"/>
          </ac:picMkLst>
        </pc:picChg>
        <pc:picChg chg="add del mod">
          <ac:chgData name="Severin Kranz" userId="94d42ad5811cac59" providerId="LiveId" clId="{23B9C3B7-116B-4BAA-A0FD-96361862CF23}" dt="2019-02-14T11:57:53.415" v="3876" actId="478"/>
          <ac:picMkLst>
            <pc:docMk/>
            <pc:sldMk cId="3403069769" sldId="269"/>
            <ac:picMk id="116" creationId="{7CEB197F-7891-4565-8321-0D981819C44E}"/>
          </ac:picMkLst>
        </pc:picChg>
        <pc:picChg chg="add del">
          <ac:chgData name="Severin Kranz" userId="94d42ad5811cac59" providerId="LiveId" clId="{23B9C3B7-116B-4BAA-A0FD-96361862CF23}" dt="2019-02-14T11:57:25.115" v="3870"/>
          <ac:picMkLst>
            <pc:docMk/>
            <pc:sldMk cId="3403069769" sldId="269"/>
            <ac:picMk id="119" creationId="{4E2547EE-69B5-4111-9EED-095046EA5027}"/>
          </ac:picMkLst>
        </pc:picChg>
        <pc:picChg chg="add del">
          <ac:chgData name="Severin Kranz" userId="94d42ad5811cac59" providerId="LiveId" clId="{23B9C3B7-116B-4BAA-A0FD-96361862CF23}" dt="2019-02-14T11:57:32.617" v="3873"/>
          <ac:picMkLst>
            <pc:docMk/>
            <pc:sldMk cId="3403069769" sldId="269"/>
            <ac:picMk id="120" creationId="{AE9137B7-B6C5-487E-A7CF-1687D3E9BD82}"/>
          </ac:picMkLst>
        </pc:picChg>
        <pc:picChg chg="add mod ord">
          <ac:chgData name="Severin Kranz" userId="94d42ad5811cac59" providerId="LiveId" clId="{23B9C3B7-116B-4BAA-A0FD-96361862CF23}" dt="2019-02-14T11:59:02.938" v="3891" actId="164"/>
          <ac:picMkLst>
            <pc:docMk/>
            <pc:sldMk cId="3403069769" sldId="269"/>
            <ac:picMk id="121" creationId="{92B2326F-4365-45CA-9608-D9E91F4EB318}"/>
          </ac:picMkLst>
        </pc:picChg>
        <pc:picChg chg="add mod topLvl">
          <ac:chgData name="Severin Kranz" userId="94d42ad5811cac59" providerId="LiveId" clId="{23B9C3B7-116B-4BAA-A0FD-96361862CF23}" dt="2019-02-14T13:23:16.609" v="4394" actId="1076"/>
          <ac:picMkLst>
            <pc:docMk/>
            <pc:sldMk cId="3403069769" sldId="269"/>
            <ac:picMk id="138" creationId="{F4AD07F1-7A15-4680-A7A3-BE7656E66EC9}"/>
          </ac:picMkLst>
        </pc:picChg>
        <pc:picChg chg="add mod">
          <ac:chgData name="Severin Kranz" userId="94d42ad5811cac59" providerId="LiveId" clId="{23B9C3B7-116B-4BAA-A0FD-96361862CF23}" dt="2019-02-14T13:16:52.985" v="4186" actId="1076"/>
          <ac:picMkLst>
            <pc:docMk/>
            <pc:sldMk cId="3403069769" sldId="269"/>
            <ac:picMk id="140" creationId="{73B290CF-60CF-4907-AE98-B654881CCBFA}"/>
          </ac:picMkLst>
        </pc:picChg>
        <pc:cxnChg chg="add del">
          <ac:chgData name="Severin Kranz" userId="94d42ad5811cac59" providerId="LiveId" clId="{23B9C3B7-116B-4BAA-A0FD-96361862CF23}" dt="2019-02-14T11:19:13.385" v="3425" actId="478"/>
          <ac:cxnSpMkLst>
            <pc:docMk/>
            <pc:sldMk cId="3403069769" sldId="269"/>
            <ac:cxnSpMk id="28" creationId="{88AD9E86-915F-48F8-A21C-6DC9621B905E}"/>
          </ac:cxnSpMkLst>
        </pc:cxnChg>
        <pc:cxnChg chg="add del">
          <ac:chgData name="Severin Kranz" userId="94d42ad5811cac59" providerId="LiveId" clId="{23B9C3B7-116B-4BAA-A0FD-96361862CF23}" dt="2019-02-14T11:19:13.385" v="3425" actId="478"/>
          <ac:cxnSpMkLst>
            <pc:docMk/>
            <pc:sldMk cId="3403069769" sldId="269"/>
            <ac:cxnSpMk id="29" creationId="{8FF26B5A-A5CC-4E16-A3E5-F45132A45A32}"/>
          </ac:cxnSpMkLst>
        </pc:cxnChg>
        <pc:cxnChg chg="add del">
          <ac:chgData name="Severin Kranz" userId="94d42ad5811cac59" providerId="LiveId" clId="{23B9C3B7-116B-4BAA-A0FD-96361862CF23}" dt="2019-02-14T11:19:13.385" v="3425" actId="478"/>
          <ac:cxnSpMkLst>
            <pc:docMk/>
            <pc:sldMk cId="3403069769" sldId="269"/>
            <ac:cxnSpMk id="33" creationId="{70CDFE72-9723-49BC-891A-AF202E7CF6A3}"/>
          </ac:cxnSpMkLst>
        </pc:cxnChg>
        <pc:cxnChg chg="add del">
          <ac:chgData name="Severin Kranz" userId="94d42ad5811cac59" providerId="LiveId" clId="{23B9C3B7-116B-4BAA-A0FD-96361862CF23}" dt="2019-02-14T11:19:13.385" v="3425" actId="478"/>
          <ac:cxnSpMkLst>
            <pc:docMk/>
            <pc:sldMk cId="3403069769" sldId="269"/>
            <ac:cxnSpMk id="37" creationId="{3E7FF6F2-3B17-4744-AC31-D593D6C6A8A8}"/>
          </ac:cxnSpMkLst>
        </pc:cxnChg>
        <pc:cxnChg chg="add del">
          <ac:chgData name="Severin Kranz" userId="94d42ad5811cac59" providerId="LiveId" clId="{23B9C3B7-116B-4BAA-A0FD-96361862CF23}" dt="2019-02-14T11:19:13.385" v="3425" actId="478"/>
          <ac:cxnSpMkLst>
            <pc:docMk/>
            <pc:sldMk cId="3403069769" sldId="269"/>
            <ac:cxnSpMk id="51" creationId="{1AA2CACD-7EAC-482D-8828-0B0B493E566C}"/>
          </ac:cxnSpMkLst>
        </pc:cxnChg>
        <pc:cxnChg chg="add del">
          <ac:chgData name="Severin Kranz" userId="94d42ad5811cac59" providerId="LiveId" clId="{23B9C3B7-116B-4BAA-A0FD-96361862CF23}" dt="2019-02-14T11:19:13.385" v="3425" actId="478"/>
          <ac:cxnSpMkLst>
            <pc:docMk/>
            <pc:sldMk cId="3403069769" sldId="269"/>
            <ac:cxnSpMk id="54" creationId="{750A9CEE-BA10-44D7-84EC-7C52881B248D}"/>
          </ac:cxnSpMkLst>
        </pc:cxnChg>
        <pc:cxnChg chg="add del">
          <ac:chgData name="Severin Kranz" userId="94d42ad5811cac59" providerId="LiveId" clId="{23B9C3B7-116B-4BAA-A0FD-96361862CF23}" dt="2019-02-14T11:19:13.385" v="3425" actId="478"/>
          <ac:cxnSpMkLst>
            <pc:docMk/>
            <pc:sldMk cId="3403069769" sldId="269"/>
            <ac:cxnSpMk id="57" creationId="{721A7E65-5972-4796-97DE-718DF0D89DC1}"/>
          </ac:cxnSpMkLst>
        </pc:cxnChg>
        <pc:cxnChg chg="add del mod">
          <ac:chgData name="Severin Kranz" userId="94d42ad5811cac59" providerId="LiveId" clId="{23B9C3B7-116B-4BAA-A0FD-96361862CF23}" dt="2019-02-14T11:19:06.924" v="3423" actId="478"/>
          <ac:cxnSpMkLst>
            <pc:docMk/>
            <pc:sldMk cId="3403069769" sldId="269"/>
            <ac:cxnSpMk id="60" creationId="{5EF32202-4101-4D5D-A970-1811CAAA20F7}"/>
          </ac:cxnSpMkLst>
        </pc:cxnChg>
        <pc:cxnChg chg="mod topLvl">
          <ac:chgData name="Severin Kranz" userId="94d42ad5811cac59" providerId="LiveId" clId="{23B9C3B7-116B-4BAA-A0FD-96361862CF23}" dt="2019-02-14T13:16:19.897" v="4183" actId="14100"/>
          <ac:cxnSpMkLst>
            <pc:docMk/>
            <pc:sldMk cId="3403069769" sldId="269"/>
            <ac:cxnSpMk id="93" creationId="{0ACE3BE6-F6C5-4632-80D9-B98ABA274B49}"/>
          </ac:cxnSpMkLst>
        </pc:cxnChg>
        <pc:cxnChg chg="add del mod">
          <ac:chgData name="Severin Kranz" userId="94d42ad5811cac59" providerId="LiveId" clId="{23B9C3B7-116B-4BAA-A0FD-96361862CF23}" dt="2019-02-14T11:50:26.328" v="3697" actId="478"/>
          <ac:cxnSpMkLst>
            <pc:docMk/>
            <pc:sldMk cId="3403069769" sldId="269"/>
            <ac:cxnSpMk id="100" creationId="{E8ED0956-C4F5-4051-B5DE-30DF1774462B}"/>
          </ac:cxnSpMkLst>
        </pc:cxnChg>
        <pc:cxnChg chg="add mod">
          <ac:chgData name="Severin Kranz" userId="94d42ad5811cac59" providerId="LiveId" clId="{23B9C3B7-116B-4BAA-A0FD-96361862CF23}" dt="2019-02-14T11:50:34.071" v="3699" actId="571"/>
          <ac:cxnSpMkLst>
            <pc:docMk/>
            <pc:sldMk cId="3403069769" sldId="269"/>
            <ac:cxnSpMk id="102" creationId="{3F5180A3-D43A-4813-A233-AD7978BF41BD}"/>
          </ac:cxnSpMkLst>
        </pc:cxnChg>
        <pc:cxnChg chg="add mod">
          <ac:chgData name="Severin Kranz" userId="94d42ad5811cac59" providerId="LiveId" clId="{23B9C3B7-116B-4BAA-A0FD-96361862CF23}" dt="2019-02-14T13:19:09.971" v="4283" actId="1036"/>
          <ac:cxnSpMkLst>
            <pc:docMk/>
            <pc:sldMk cId="3403069769" sldId="269"/>
            <ac:cxnSpMk id="103" creationId="{DFDFA1C3-6631-4E74-B514-F09C9BF030FA}"/>
          </ac:cxnSpMkLst>
        </pc:cxnChg>
        <pc:cxnChg chg="add mod">
          <ac:chgData name="Severin Kranz" userId="94d42ad5811cac59" providerId="LiveId" clId="{23B9C3B7-116B-4BAA-A0FD-96361862CF23}" dt="2019-02-14T11:53:01.526" v="3812" actId="1076"/>
          <ac:cxnSpMkLst>
            <pc:docMk/>
            <pc:sldMk cId="3403069769" sldId="269"/>
            <ac:cxnSpMk id="107" creationId="{03F854AB-BB6D-45D0-8124-BEA31C59C550}"/>
          </ac:cxnSpMkLst>
        </pc:cxnChg>
        <pc:cxnChg chg="add mod">
          <ac:chgData name="Severin Kranz" userId="94d42ad5811cac59" providerId="LiveId" clId="{23B9C3B7-116B-4BAA-A0FD-96361862CF23}" dt="2019-02-14T12:09:23.347" v="3934" actId="571"/>
          <ac:cxnSpMkLst>
            <pc:docMk/>
            <pc:sldMk cId="3403069769" sldId="269"/>
            <ac:cxnSpMk id="131" creationId="{4933A9BA-68DF-457B-B05A-B5E6A949FEB4}"/>
          </ac:cxnSpMkLst>
        </pc:cxnChg>
        <pc:cxnChg chg="add mod">
          <ac:chgData name="Severin Kranz" userId="94d42ad5811cac59" providerId="LiveId" clId="{23B9C3B7-116B-4BAA-A0FD-96361862CF23}" dt="2019-02-14T13:16:19.897" v="4183" actId="14100"/>
          <ac:cxnSpMkLst>
            <pc:docMk/>
            <pc:sldMk cId="3403069769" sldId="269"/>
            <ac:cxnSpMk id="132" creationId="{3DF13157-B8FD-457E-91A9-1FBD6570DE81}"/>
          </ac:cxnSpMkLst>
        </pc:cxnChg>
        <pc:cxnChg chg="add mod">
          <ac:chgData name="Severin Kranz" userId="94d42ad5811cac59" providerId="LiveId" clId="{23B9C3B7-116B-4BAA-A0FD-96361862CF23}" dt="2019-02-14T13:20:44.375" v="4330" actId="1582"/>
          <ac:cxnSpMkLst>
            <pc:docMk/>
            <pc:sldMk cId="3403069769" sldId="269"/>
            <ac:cxnSpMk id="142" creationId="{F20F057C-1DFE-49CE-B5A4-BADA8BADC6F3}"/>
          </ac:cxnSpMkLst>
        </pc:cxnChg>
        <pc:cxnChg chg="add del mod">
          <ac:chgData name="Severin Kranz" userId="94d42ad5811cac59" providerId="LiveId" clId="{23B9C3B7-116B-4BAA-A0FD-96361862CF23}" dt="2019-02-14T12:18:05.136" v="4046" actId="478"/>
          <ac:cxnSpMkLst>
            <pc:docMk/>
            <pc:sldMk cId="3403069769" sldId="269"/>
            <ac:cxnSpMk id="145" creationId="{5C24D874-60EA-4EC0-A823-D1842178E5ED}"/>
          </ac:cxnSpMkLst>
        </pc:cxnChg>
        <pc:cxnChg chg="add del mod">
          <ac:chgData name="Severin Kranz" userId="94d42ad5811cac59" providerId="LiveId" clId="{23B9C3B7-116B-4BAA-A0FD-96361862CF23}" dt="2019-02-14T13:19:20.026" v="4320" actId="478"/>
          <ac:cxnSpMkLst>
            <pc:docMk/>
            <pc:sldMk cId="3403069769" sldId="269"/>
            <ac:cxnSpMk id="153" creationId="{085A171A-A7B3-490B-A3C6-015C46AE3523}"/>
          </ac:cxnSpMkLst>
        </pc:cxnChg>
        <pc:cxnChg chg="add mod">
          <ac:chgData name="Severin Kranz" userId="94d42ad5811cac59" providerId="LiveId" clId="{23B9C3B7-116B-4BAA-A0FD-96361862CF23}" dt="2019-02-14T13:23:17.480" v="4396" actId="1076"/>
          <ac:cxnSpMkLst>
            <pc:docMk/>
            <pc:sldMk cId="3403069769" sldId="269"/>
            <ac:cxnSpMk id="158" creationId="{A665812F-E423-4E6C-B620-6BD4DE56BE9D}"/>
          </ac:cxnSpMkLst>
        </pc:cxnChg>
        <pc:cxnChg chg="add mod">
          <ac:chgData name="Severin Kranz" userId="94d42ad5811cac59" providerId="LiveId" clId="{23B9C3B7-116B-4BAA-A0FD-96361862CF23}" dt="2019-02-14T13:24:59.625" v="4416" actId="14100"/>
          <ac:cxnSpMkLst>
            <pc:docMk/>
            <pc:sldMk cId="3403069769" sldId="269"/>
            <ac:cxnSpMk id="160" creationId="{61EE9F14-487C-44DB-B275-3FE930BC0B1E}"/>
          </ac:cxnSpMkLst>
        </pc:cxnChg>
        <pc:cxnChg chg="add mod">
          <ac:chgData name="Severin Kranz" userId="94d42ad5811cac59" providerId="LiveId" clId="{23B9C3B7-116B-4BAA-A0FD-96361862CF23}" dt="2019-02-14T13:25:10.375" v="4419" actId="1076"/>
          <ac:cxnSpMkLst>
            <pc:docMk/>
            <pc:sldMk cId="3403069769" sldId="269"/>
            <ac:cxnSpMk id="172" creationId="{C19DD0B3-58D5-4A6C-8807-50084928B5A7}"/>
          </ac:cxnSpMkLst>
        </pc:cxnChg>
        <pc:cxnChg chg="add mod">
          <ac:chgData name="Severin Kranz" userId="94d42ad5811cac59" providerId="LiveId" clId="{23B9C3B7-116B-4BAA-A0FD-96361862CF23}" dt="2019-02-14T13:23:49.858" v="4404" actId="1076"/>
          <ac:cxnSpMkLst>
            <pc:docMk/>
            <pc:sldMk cId="3403069769" sldId="269"/>
            <ac:cxnSpMk id="177" creationId="{010C42B7-C27C-4299-B9C9-4B5F2E625D0A}"/>
          </ac:cxnSpMkLst>
        </pc:cxnChg>
        <pc:cxnChg chg="add mod">
          <ac:chgData name="Severin Kranz" userId="94d42ad5811cac59" providerId="LiveId" clId="{23B9C3B7-116B-4BAA-A0FD-96361862CF23}" dt="2019-02-14T13:23:58.326" v="4406" actId="571"/>
          <ac:cxnSpMkLst>
            <pc:docMk/>
            <pc:sldMk cId="3403069769" sldId="269"/>
            <ac:cxnSpMk id="179" creationId="{F0063876-6B42-43E3-887E-54CA2A7A2706}"/>
          </ac:cxnSpMkLst>
        </pc:cxnChg>
        <pc:cxnChg chg="add mod">
          <ac:chgData name="Severin Kranz" userId="94d42ad5811cac59" providerId="LiveId" clId="{23B9C3B7-116B-4BAA-A0FD-96361862CF23}" dt="2019-02-14T13:25:22.315" v="4422" actId="14100"/>
          <ac:cxnSpMkLst>
            <pc:docMk/>
            <pc:sldMk cId="3403069769" sldId="269"/>
            <ac:cxnSpMk id="180" creationId="{6A3012E8-AECB-4C8B-B18E-7650ED3AE145}"/>
          </ac:cxnSpMkLst>
        </pc:cxnChg>
      </pc:sldChg>
      <pc:sldChg chg="add">
        <pc:chgData name="Severin Kranz" userId="94d42ad5811cac59" providerId="LiveId" clId="{23B9C3B7-116B-4BAA-A0FD-96361862CF23}" dt="2019-02-14T11:14:19.366" v="3391"/>
        <pc:sldMkLst>
          <pc:docMk/>
          <pc:sldMk cId="1003297016" sldId="270"/>
        </pc:sldMkLst>
      </pc:sldChg>
      <pc:sldChg chg="addSp delSp modSp add modTransition">
        <pc:chgData name="Severin Kranz" userId="94d42ad5811cac59" providerId="LiveId" clId="{23B9C3B7-116B-4BAA-A0FD-96361862CF23}" dt="2019-02-14T14:52:01.932" v="6453"/>
        <pc:sldMkLst>
          <pc:docMk/>
          <pc:sldMk cId="2654341315" sldId="271"/>
        </pc:sldMkLst>
        <pc:spChg chg="add mod">
          <ac:chgData name="Severin Kranz" userId="94d42ad5811cac59" providerId="LiveId" clId="{23B9C3B7-116B-4BAA-A0FD-96361862CF23}" dt="2019-02-14T13:31:27.530" v="4573" actId="1076"/>
          <ac:spMkLst>
            <pc:docMk/>
            <pc:sldMk cId="2654341315" sldId="271"/>
            <ac:spMk id="68" creationId="{E0EBF359-DA9B-40AB-844E-BAC49739C1A1}"/>
          </ac:spMkLst>
        </pc:spChg>
        <pc:spChg chg="add mod">
          <ac:chgData name="Severin Kranz" userId="94d42ad5811cac59" providerId="LiveId" clId="{23B9C3B7-116B-4BAA-A0FD-96361862CF23}" dt="2019-02-14T13:30:08.270" v="4471" actId="571"/>
          <ac:spMkLst>
            <pc:docMk/>
            <pc:sldMk cId="2654341315" sldId="271"/>
            <ac:spMk id="69" creationId="{14A48B60-606B-4355-84D4-F33C470242B5}"/>
          </ac:spMkLst>
        </pc:spChg>
        <pc:spChg chg="add mod">
          <ac:chgData name="Severin Kranz" userId="94d42ad5811cac59" providerId="LiveId" clId="{23B9C3B7-116B-4BAA-A0FD-96361862CF23}" dt="2019-02-14T13:42:45.728" v="4818" actId="1076"/>
          <ac:spMkLst>
            <pc:docMk/>
            <pc:sldMk cId="2654341315" sldId="271"/>
            <ac:spMk id="74" creationId="{FEE848C4-B2E0-4607-87F7-B1EA040D3343}"/>
          </ac:spMkLst>
        </pc:spChg>
        <pc:spChg chg="add mod">
          <ac:chgData name="Severin Kranz" userId="94d42ad5811cac59" providerId="LiveId" clId="{23B9C3B7-116B-4BAA-A0FD-96361862CF23}" dt="2019-02-14T13:32:05.130" v="4598" actId="1076"/>
          <ac:spMkLst>
            <pc:docMk/>
            <pc:sldMk cId="2654341315" sldId="271"/>
            <ac:spMk id="77" creationId="{F9022571-278B-4743-8DD1-04804C425983}"/>
          </ac:spMkLst>
        </pc:spChg>
        <pc:spChg chg="mod">
          <ac:chgData name="Severin Kranz" userId="94d42ad5811cac59" providerId="LiveId" clId="{23B9C3B7-116B-4BAA-A0FD-96361862CF23}" dt="2019-02-14T13:40:00.009" v="4732" actId="1076"/>
          <ac:spMkLst>
            <pc:docMk/>
            <pc:sldMk cId="2654341315" sldId="271"/>
            <ac:spMk id="83" creationId="{4A9B75B9-FD41-4F9B-8B06-6C71A5C8760C}"/>
          </ac:spMkLst>
        </pc:spChg>
        <pc:spChg chg="add mod">
          <ac:chgData name="Severin Kranz" userId="94d42ad5811cac59" providerId="LiveId" clId="{23B9C3B7-116B-4BAA-A0FD-96361862CF23}" dt="2019-02-14T13:38:53.423" v="4681" actId="20577"/>
          <ac:spMkLst>
            <pc:docMk/>
            <pc:sldMk cId="2654341315" sldId="271"/>
            <ac:spMk id="95" creationId="{EC8B0FA7-B25A-4CE4-A6E4-24B068512F86}"/>
          </ac:spMkLst>
        </pc:spChg>
        <pc:spChg chg="add mod">
          <ac:chgData name="Severin Kranz" userId="94d42ad5811cac59" providerId="LiveId" clId="{23B9C3B7-116B-4BAA-A0FD-96361862CF23}" dt="2019-02-14T13:40:16.002" v="4735" actId="1076"/>
          <ac:spMkLst>
            <pc:docMk/>
            <pc:sldMk cId="2654341315" sldId="271"/>
            <ac:spMk id="99" creationId="{D033FA11-04AA-428D-965B-728841CE4A56}"/>
          </ac:spMkLst>
        </pc:spChg>
        <pc:spChg chg="mod">
          <ac:chgData name="Severin Kranz" userId="94d42ad5811cac59" providerId="LiveId" clId="{23B9C3B7-116B-4BAA-A0FD-96361862CF23}" dt="2019-02-14T13:37:36.226" v="4637" actId="1076"/>
          <ac:spMkLst>
            <pc:docMk/>
            <pc:sldMk cId="2654341315" sldId="271"/>
            <ac:spMk id="106" creationId="{01652D75-F022-4DC1-9BE0-48EFA81B7DE3}"/>
          </ac:spMkLst>
        </pc:spChg>
        <pc:spChg chg="add mod">
          <ac:chgData name="Severin Kranz" userId="94d42ad5811cac59" providerId="LiveId" clId="{23B9C3B7-116B-4BAA-A0FD-96361862CF23}" dt="2019-02-14T13:40:24.960" v="4756" actId="20577"/>
          <ac:spMkLst>
            <pc:docMk/>
            <pc:sldMk cId="2654341315" sldId="271"/>
            <ac:spMk id="108" creationId="{8B9866A2-6B8C-42A0-BDC3-15769F610AE5}"/>
          </ac:spMkLst>
        </pc:spChg>
        <pc:spChg chg="mod">
          <ac:chgData name="Severin Kranz" userId="94d42ad5811cac59" providerId="LiveId" clId="{23B9C3B7-116B-4BAA-A0FD-96361862CF23}" dt="2019-02-14T13:36:00.323" v="4625" actId="207"/>
          <ac:spMkLst>
            <pc:docMk/>
            <pc:sldMk cId="2654341315" sldId="271"/>
            <ac:spMk id="129" creationId="{15188167-FD5F-46C8-88D9-CB7ED8890717}"/>
          </ac:spMkLst>
        </pc:spChg>
        <pc:spChg chg="mod">
          <ac:chgData name="Severin Kranz" userId="94d42ad5811cac59" providerId="LiveId" clId="{23B9C3B7-116B-4BAA-A0FD-96361862CF23}" dt="2019-02-14T13:35:16.968" v="4617" actId="1076"/>
          <ac:spMkLst>
            <pc:docMk/>
            <pc:sldMk cId="2654341315" sldId="271"/>
            <ac:spMk id="149" creationId="{62EC233F-DBD7-4C1A-8236-586AF12EEB1D}"/>
          </ac:spMkLst>
        </pc:spChg>
        <pc:spChg chg="mod">
          <ac:chgData name="Severin Kranz" userId="94d42ad5811cac59" providerId="LiveId" clId="{23B9C3B7-116B-4BAA-A0FD-96361862CF23}" dt="2019-02-14T13:35:27.389" v="4619" actId="1076"/>
          <ac:spMkLst>
            <pc:docMk/>
            <pc:sldMk cId="2654341315" sldId="271"/>
            <ac:spMk id="154" creationId="{6048D85A-186A-4896-8EDF-E223EEBA0BAB}"/>
          </ac:spMkLst>
        </pc:spChg>
        <pc:spChg chg="mod">
          <ac:chgData name="Severin Kranz" userId="94d42ad5811cac59" providerId="LiveId" clId="{23B9C3B7-116B-4BAA-A0FD-96361862CF23}" dt="2019-02-14T13:34:54.449" v="4612" actId="1076"/>
          <ac:spMkLst>
            <pc:docMk/>
            <pc:sldMk cId="2654341315" sldId="271"/>
            <ac:spMk id="159" creationId="{222A92BF-0117-4D03-A1E2-5C95C086B896}"/>
          </ac:spMkLst>
        </pc:spChg>
        <pc:spChg chg="mod">
          <ac:chgData name="Severin Kranz" userId="94d42ad5811cac59" providerId="LiveId" clId="{23B9C3B7-116B-4BAA-A0FD-96361862CF23}" dt="2019-02-14T13:30:41.521" v="4517" actId="1076"/>
          <ac:spMkLst>
            <pc:docMk/>
            <pc:sldMk cId="2654341315" sldId="271"/>
            <ac:spMk id="161" creationId="{983D461E-408E-4DB8-9CBF-C3F3E45793E1}"/>
          </ac:spMkLst>
        </pc:spChg>
        <pc:grpChg chg="mod">
          <ac:chgData name="Severin Kranz" userId="94d42ad5811cac59" providerId="LiveId" clId="{23B9C3B7-116B-4BAA-A0FD-96361862CF23}" dt="2019-02-14T13:48:23.846" v="4900" actId="1076"/>
          <ac:grpSpMkLst>
            <pc:docMk/>
            <pc:sldMk cId="2654341315" sldId="271"/>
            <ac:grpSpMk id="86" creationId="{4B91345B-BCC9-44F7-A157-EB2C68BE5165}"/>
          </ac:grpSpMkLst>
        </pc:grpChg>
        <pc:grpChg chg="mod">
          <ac:chgData name="Severin Kranz" userId="94d42ad5811cac59" providerId="LiveId" clId="{23B9C3B7-116B-4BAA-A0FD-96361862CF23}" dt="2019-02-14T13:48:26.016" v="4905" actId="1076"/>
          <ac:grpSpMkLst>
            <pc:docMk/>
            <pc:sldMk cId="2654341315" sldId="271"/>
            <ac:grpSpMk id="91" creationId="{F7E14003-FCB1-4BB3-89A9-7F4C187AEEED}"/>
          </ac:grpSpMkLst>
        </pc:grpChg>
        <pc:grpChg chg="mod">
          <ac:chgData name="Severin Kranz" userId="94d42ad5811cac59" providerId="LiveId" clId="{23B9C3B7-116B-4BAA-A0FD-96361862CF23}" dt="2019-02-14T13:48:24.006" v="4901" actId="1076"/>
          <ac:grpSpMkLst>
            <pc:docMk/>
            <pc:sldMk cId="2654341315" sldId="271"/>
            <ac:grpSpMk id="124" creationId="{98C09DDD-3BCA-4CD9-9D16-45034EAB28B5}"/>
          </ac:grpSpMkLst>
        </pc:grpChg>
        <pc:grpChg chg="add del mod">
          <ac:chgData name="Severin Kranz" userId="94d42ad5811cac59" providerId="LiveId" clId="{23B9C3B7-116B-4BAA-A0FD-96361862CF23}" dt="2019-02-14T13:35:41.381" v="4621" actId="478"/>
          <ac:grpSpMkLst>
            <pc:docMk/>
            <pc:sldMk cId="2654341315" sldId="271"/>
            <ac:grpSpMk id="126" creationId="{6192B841-2979-48D4-BC2F-B8EA391737F8}"/>
          </ac:grpSpMkLst>
        </pc:grpChg>
        <pc:grpChg chg="add del">
          <ac:chgData name="Severin Kranz" userId="94d42ad5811cac59" providerId="LiveId" clId="{23B9C3B7-116B-4BAA-A0FD-96361862CF23}" dt="2019-02-14T13:35:46.259" v="4623" actId="478"/>
          <ac:grpSpMkLst>
            <pc:docMk/>
            <pc:sldMk cId="2654341315" sldId="271"/>
            <ac:grpSpMk id="128" creationId="{67025202-BF0C-4495-86E9-FB869F403472}"/>
          </ac:grpSpMkLst>
        </pc:grpChg>
        <pc:picChg chg="add del mod">
          <ac:chgData name="Severin Kranz" userId="94d42ad5811cac59" providerId="LiveId" clId="{23B9C3B7-116B-4BAA-A0FD-96361862CF23}" dt="2019-02-14T13:36:03.748" v="4626" actId="1076"/>
          <ac:picMkLst>
            <pc:docMk/>
            <pc:sldMk cId="2654341315" sldId="271"/>
            <ac:picMk id="130" creationId="{CA44EE06-20BE-4B52-8E38-CDE78227200B}"/>
          </ac:picMkLst>
        </pc:picChg>
        <pc:picChg chg="mod">
          <ac:chgData name="Severin Kranz" userId="94d42ad5811cac59" providerId="LiveId" clId="{23B9C3B7-116B-4BAA-A0FD-96361862CF23}" dt="2019-02-14T13:35:16.968" v="4617" actId="1076"/>
          <ac:picMkLst>
            <pc:docMk/>
            <pc:sldMk cId="2654341315" sldId="271"/>
            <ac:picMk id="138" creationId="{F4AD07F1-7A15-4680-A7A3-BE7656E66EC9}"/>
          </ac:picMkLst>
        </pc:picChg>
        <pc:cxnChg chg="add mod">
          <ac:chgData name="Severin Kranz" userId="94d42ad5811cac59" providerId="LiveId" clId="{23B9C3B7-116B-4BAA-A0FD-96361862CF23}" dt="2019-02-14T13:48:26.016" v="4905" actId="1076"/>
          <ac:cxnSpMkLst>
            <pc:docMk/>
            <pc:sldMk cId="2654341315" sldId="271"/>
            <ac:cxnSpMk id="33" creationId="{83AB3A82-C997-4FEB-907F-369E475C07F7}"/>
          </ac:cxnSpMkLst>
        </pc:cxnChg>
        <pc:cxnChg chg="add mod">
          <ac:chgData name="Severin Kranz" userId="94d42ad5811cac59" providerId="LiveId" clId="{23B9C3B7-116B-4BAA-A0FD-96361862CF23}" dt="2019-02-14T13:48:26.016" v="4905" actId="1076"/>
          <ac:cxnSpMkLst>
            <pc:docMk/>
            <pc:sldMk cId="2654341315" sldId="271"/>
            <ac:cxnSpMk id="38" creationId="{8A1940B6-F537-4474-BC96-E91865FA4005}"/>
          </ac:cxnSpMkLst>
        </pc:cxnChg>
        <pc:cxnChg chg="add mod">
          <ac:chgData name="Severin Kranz" userId="94d42ad5811cac59" providerId="LiveId" clId="{23B9C3B7-116B-4BAA-A0FD-96361862CF23}" dt="2019-02-14T13:48:23.846" v="4900" actId="1076"/>
          <ac:cxnSpMkLst>
            <pc:docMk/>
            <pc:sldMk cId="2654341315" sldId="271"/>
            <ac:cxnSpMk id="46" creationId="{9E12E87A-C9E1-4A61-927C-697768C8DAFC}"/>
          </ac:cxnSpMkLst>
        </pc:cxnChg>
        <pc:cxnChg chg="add mod">
          <ac:chgData name="Severin Kranz" userId="94d42ad5811cac59" providerId="LiveId" clId="{23B9C3B7-116B-4BAA-A0FD-96361862CF23}" dt="2019-02-14T13:34:18.934" v="4605" actId="208"/>
          <ac:cxnSpMkLst>
            <pc:docMk/>
            <pc:sldMk cId="2654341315" sldId="271"/>
            <ac:cxnSpMk id="75" creationId="{1F622CA8-3BD2-4DCA-894E-2F54072C690B}"/>
          </ac:cxnSpMkLst>
        </pc:cxnChg>
        <pc:cxnChg chg="add mod">
          <ac:chgData name="Severin Kranz" userId="94d42ad5811cac59" providerId="LiveId" clId="{23B9C3B7-116B-4BAA-A0FD-96361862CF23}" dt="2019-02-14T13:41:05.325" v="4757" actId="208"/>
          <ac:cxnSpMkLst>
            <pc:docMk/>
            <pc:sldMk cId="2654341315" sldId="271"/>
            <ac:cxnSpMk id="88" creationId="{3CCEE281-16E7-466B-9213-565C5CC8E77F}"/>
          </ac:cxnSpMkLst>
        </pc:cxnChg>
        <pc:cxnChg chg="mod">
          <ac:chgData name="Severin Kranz" userId="94d42ad5811cac59" providerId="LiveId" clId="{23B9C3B7-116B-4BAA-A0FD-96361862CF23}" dt="2019-02-14T13:41:19.105" v="4759" actId="208"/>
          <ac:cxnSpMkLst>
            <pc:docMk/>
            <pc:sldMk cId="2654341315" sldId="271"/>
            <ac:cxnSpMk id="93" creationId="{0ACE3BE6-F6C5-4632-80D9-B98ABA274B49}"/>
          </ac:cxnSpMkLst>
        </pc:cxnChg>
        <pc:cxnChg chg="add del mod">
          <ac:chgData name="Severin Kranz" userId="94d42ad5811cac59" providerId="LiveId" clId="{23B9C3B7-116B-4BAA-A0FD-96361862CF23}" dt="2019-02-14T13:39:08.781" v="4685" actId="478"/>
          <ac:cxnSpMkLst>
            <pc:docMk/>
            <pc:sldMk cId="2654341315" sldId="271"/>
            <ac:cxnSpMk id="96" creationId="{A9C70907-9982-4BA1-973C-07AD7DB2F3BA}"/>
          </ac:cxnSpMkLst>
        </pc:cxnChg>
        <pc:cxnChg chg="add mod">
          <ac:chgData name="Severin Kranz" userId="94d42ad5811cac59" providerId="LiveId" clId="{23B9C3B7-116B-4BAA-A0FD-96361862CF23}" dt="2019-02-14T13:48:24.006" v="4901" actId="1076"/>
          <ac:cxnSpMkLst>
            <pc:docMk/>
            <pc:sldMk cId="2654341315" sldId="271"/>
            <ac:cxnSpMk id="100" creationId="{D79CE5C2-5DB8-4E1B-BBDF-132BAFF305F5}"/>
          </ac:cxnSpMkLst>
        </pc:cxnChg>
        <pc:cxnChg chg="del mod">
          <ac:chgData name="Severin Kranz" userId="94d42ad5811cac59" providerId="LiveId" clId="{23B9C3B7-116B-4BAA-A0FD-96361862CF23}" dt="2019-02-14T13:37:37.625" v="4638" actId="478"/>
          <ac:cxnSpMkLst>
            <pc:docMk/>
            <pc:sldMk cId="2654341315" sldId="271"/>
            <ac:cxnSpMk id="103" creationId="{DFDFA1C3-6631-4E74-B514-F09C9BF030FA}"/>
          </ac:cxnSpMkLst>
        </pc:cxnChg>
        <pc:cxnChg chg="mod">
          <ac:chgData name="Severin Kranz" userId="94d42ad5811cac59" providerId="LiveId" clId="{23B9C3B7-116B-4BAA-A0FD-96361862CF23}" dt="2019-02-14T13:48:24.985" v="4903" actId="14100"/>
          <ac:cxnSpMkLst>
            <pc:docMk/>
            <pc:sldMk cId="2654341315" sldId="271"/>
            <ac:cxnSpMk id="107" creationId="{03F854AB-BB6D-45D0-8124-BEA31C59C550}"/>
          </ac:cxnSpMkLst>
        </pc:cxnChg>
        <pc:cxnChg chg="add mod">
          <ac:chgData name="Severin Kranz" userId="94d42ad5811cac59" providerId="LiveId" clId="{23B9C3B7-116B-4BAA-A0FD-96361862CF23}" dt="2019-02-14T13:48:23.846" v="4900" actId="1076"/>
          <ac:cxnSpMkLst>
            <pc:docMk/>
            <pc:sldMk cId="2654341315" sldId="271"/>
            <ac:cxnSpMk id="113" creationId="{20CEA041-DD78-40B9-9415-D1646B1941FC}"/>
          </ac:cxnSpMkLst>
        </pc:cxnChg>
        <pc:cxnChg chg="add mod">
          <ac:chgData name="Severin Kranz" userId="94d42ad5811cac59" providerId="LiveId" clId="{23B9C3B7-116B-4BAA-A0FD-96361862CF23}" dt="2019-02-14T13:48:23.846" v="4900" actId="1076"/>
          <ac:cxnSpMkLst>
            <pc:docMk/>
            <pc:sldMk cId="2654341315" sldId="271"/>
            <ac:cxnSpMk id="114" creationId="{2D64A0FC-C8EC-4443-B872-924FDB4A8680}"/>
          </ac:cxnSpMkLst>
        </pc:cxnChg>
        <pc:cxnChg chg="mod">
          <ac:chgData name="Severin Kranz" userId="94d42ad5811cac59" providerId="LiveId" clId="{23B9C3B7-116B-4BAA-A0FD-96361862CF23}" dt="2019-02-14T13:41:16.188" v="4758" actId="208"/>
          <ac:cxnSpMkLst>
            <pc:docMk/>
            <pc:sldMk cId="2654341315" sldId="271"/>
            <ac:cxnSpMk id="132" creationId="{3DF13157-B8FD-457E-91A9-1FBD6570DE81}"/>
          </ac:cxnSpMkLst>
        </pc:cxnChg>
        <pc:cxnChg chg="mod">
          <ac:chgData name="Severin Kranz" userId="94d42ad5811cac59" providerId="LiveId" clId="{23B9C3B7-116B-4BAA-A0FD-96361862CF23}" dt="2019-02-14T13:41:22.102" v="4760" actId="208"/>
          <ac:cxnSpMkLst>
            <pc:docMk/>
            <pc:sldMk cId="2654341315" sldId="271"/>
            <ac:cxnSpMk id="142" creationId="{F20F057C-1DFE-49CE-B5A4-BADA8BADC6F3}"/>
          </ac:cxnSpMkLst>
        </pc:cxnChg>
        <pc:cxnChg chg="mod">
          <ac:chgData name="Severin Kranz" userId="94d42ad5811cac59" providerId="LiveId" clId="{23B9C3B7-116B-4BAA-A0FD-96361862CF23}" dt="2019-02-14T13:36:17.481" v="4627" actId="208"/>
          <ac:cxnSpMkLst>
            <pc:docMk/>
            <pc:sldMk cId="2654341315" sldId="271"/>
            <ac:cxnSpMk id="158" creationId="{A665812F-E423-4E6C-B620-6BD4DE56BE9D}"/>
          </ac:cxnSpMkLst>
        </pc:cxnChg>
        <pc:cxnChg chg="mod">
          <ac:chgData name="Severin Kranz" userId="94d42ad5811cac59" providerId="LiveId" clId="{23B9C3B7-116B-4BAA-A0FD-96361862CF23}" dt="2019-02-14T13:28:40.383" v="4424" actId="14100"/>
          <ac:cxnSpMkLst>
            <pc:docMk/>
            <pc:sldMk cId="2654341315" sldId="271"/>
            <ac:cxnSpMk id="160" creationId="{61EE9F14-487C-44DB-B275-3FE930BC0B1E}"/>
          </ac:cxnSpMkLst>
        </pc:cxnChg>
        <pc:cxnChg chg="mod">
          <ac:chgData name="Severin Kranz" userId="94d42ad5811cac59" providerId="LiveId" clId="{23B9C3B7-116B-4BAA-A0FD-96361862CF23}" dt="2019-02-14T13:34:18.934" v="4605" actId="208"/>
          <ac:cxnSpMkLst>
            <pc:docMk/>
            <pc:sldMk cId="2654341315" sldId="271"/>
            <ac:cxnSpMk id="172" creationId="{C19DD0B3-58D5-4A6C-8807-50084928B5A7}"/>
          </ac:cxnSpMkLst>
        </pc:cxnChg>
        <pc:cxnChg chg="mod">
          <ac:chgData name="Severin Kranz" userId="94d42ad5811cac59" providerId="LiveId" clId="{23B9C3B7-116B-4BAA-A0FD-96361862CF23}" dt="2019-02-14T13:34:22.692" v="4606" actId="208"/>
          <ac:cxnSpMkLst>
            <pc:docMk/>
            <pc:sldMk cId="2654341315" sldId="271"/>
            <ac:cxnSpMk id="177" creationId="{010C42B7-C27C-4299-B9C9-4B5F2E625D0A}"/>
          </ac:cxnSpMkLst>
        </pc:cxnChg>
        <pc:cxnChg chg="del mod">
          <ac:chgData name="Severin Kranz" userId="94d42ad5811cac59" providerId="LiveId" clId="{23B9C3B7-116B-4BAA-A0FD-96361862CF23}" dt="2019-02-14T13:42:48.586" v="4819" actId="478"/>
          <ac:cxnSpMkLst>
            <pc:docMk/>
            <pc:sldMk cId="2654341315" sldId="271"/>
            <ac:cxnSpMk id="179" creationId="{F0063876-6B42-43E3-887E-54CA2A7A2706}"/>
          </ac:cxnSpMkLst>
        </pc:cxnChg>
        <pc:cxnChg chg="del mod">
          <ac:chgData name="Severin Kranz" userId="94d42ad5811cac59" providerId="LiveId" clId="{23B9C3B7-116B-4BAA-A0FD-96361862CF23}" dt="2019-02-14T13:35:01.189" v="4613" actId="478"/>
          <ac:cxnSpMkLst>
            <pc:docMk/>
            <pc:sldMk cId="2654341315" sldId="271"/>
            <ac:cxnSpMk id="180" creationId="{6A3012E8-AECB-4C8B-B18E-7650ED3AE145}"/>
          </ac:cxnSpMkLst>
        </pc:cxnChg>
      </pc:sldChg>
      <pc:sldChg chg="modSp add modTransition">
        <pc:chgData name="Severin Kranz" userId="94d42ad5811cac59" providerId="LiveId" clId="{23B9C3B7-116B-4BAA-A0FD-96361862CF23}" dt="2019-02-14T14:52:01.932" v="6453"/>
        <pc:sldMkLst>
          <pc:docMk/>
          <pc:sldMk cId="3357863902" sldId="272"/>
        </pc:sldMkLst>
        <pc:spChg chg="mod">
          <ac:chgData name="Severin Kranz" userId="94d42ad5811cac59" providerId="LiveId" clId="{23B9C3B7-116B-4BAA-A0FD-96361862CF23}" dt="2019-02-14T13:46:27.543" v="4889" actId="1076"/>
          <ac:spMkLst>
            <pc:docMk/>
            <pc:sldMk cId="3357863902" sldId="272"/>
            <ac:spMk id="69" creationId="{14A48B60-606B-4355-84D4-F33C470242B5}"/>
          </ac:spMkLst>
        </pc:spChg>
        <pc:spChg chg="mod">
          <ac:chgData name="Severin Kranz" userId="94d42ad5811cac59" providerId="LiveId" clId="{23B9C3B7-116B-4BAA-A0FD-96361862CF23}" dt="2019-02-14T13:45:18.701" v="4855" actId="1076"/>
          <ac:spMkLst>
            <pc:docMk/>
            <pc:sldMk cId="3357863902" sldId="272"/>
            <ac:spMk id="70" creationId="{48DBAD1C-7D45-4535-BE9E-83528C3C5C00}"/>
          </ac:spMkLst>
        </pc:spChg>
        <pc:spChg chg="mod">
          <ac:chgData name="Severin Kranz" userId="94d42ad5811cac59" providerId="LiveId" clId="{23B9C3B7-116B-4BAA-A0FD-96361862CF23}" dt="2019-02-14T13:45:35.549" v="4883" actId="1036"/>
          <ac:spMkLst>
            <pc:docMk/>
            <pc:sldMk cId="3357863902" sldId="272"/>
            <ac:spMk id="95" creationId="{EC8B0FA7-B25A-4CE4-A6E4-24B068512F86}"/>
          </ac:spMkLst>
        </pc:spChg>
        <pc:spChg chg="mod">
          <ac:chgData name="Severin Kranz" userId="94d42ad5811cac59" providerId="LiveId" clId="{23B9C3B7-116B-4BAA-A0FD-96361862CF23}" dt="2019-02-14T13:45:35.549" v="4883" actId="1036"/>
          <ac:spMkLst>
            <pc:docMk/>
            <pc:sldMk cId="3357863902" sldId="272"/>
            <ac:spMk id="99" creationId="{D033FA11-04AA-428D-965B-728841CE4A56}"/>
          </ac:spMkLst>
        </pc:spChg>
        <pc:spChg chg="mod">
          <ac:chgData name="Severin Kranz" userId="94d42ad5811cac59" providerId="LiveId" clId="{23B9C3B7-116B-4BAA-A0FD-96361862CF23}" dt="2019-02-14T13:45:35.549" v="4883" actId="1036"/>
          <ac:spMkLst>
            <pc:docMk/>
            <pc:sldMk cId="3357863902" sldId="272"/>
            <ac:spMk id="108" creationId="{8B9866A2-6B8C-42A0-BDC3-15769F610AE5}"/>
          </ac:spMkLst>
        </pc:spChg>
        <pc:spChg chg="mod">
          <ac:chgData name="Severin Kranz" userId="94d42ad5811cac59" providerId="LiveId" clId="{23B9C3B7-116B-4BAA-A0FD-96361862CF23}" dt="2019-02-14T13:45:52.490" v="4885" actId="1076"/>
          <ac:spMkLst>
            <pc:docMk/>
            <pc:sldMk cId="3357863902" sldId="272"/>
            <ac:spMk id="149" creationId="{62EC233F-DBD7-4C1A-8236-586AF12EEB1D}"/>
          </ac:spMkLst>
        </pc:spChg>
        <pc:grpChg chg="mod">
          <ac:chgData name="Severin Kranz" userId="94d42ad5811cac59" providerId="LiveId" clId="{23B9C3B7-116B-4BAA-A0FD-96361862CF23}" dt="2019-02-14T13:45:35.549" v="4883" actId="1036"/>
          <ac:grpSpMkLst>
            <pc:docMk/>
            <pc:sldMk cId="3357863902" sldId="272"/>
            <ac:grpSpMk id="86" creationId="{4B91345B-BCC9-44F7-A157-EB2C68BE5165}"/>
          </ac:grpSpMkLst>
        </pc:grpChg>
        <pc:grpChg chg="mod">
          <ac:chgData name="Severin Kranz" userId="94d42ad5811cac59" providerId="LiveId" clId="{23B9C3B7-116B-4BAA-A0FD-96361862CF23}" dt="2019-02-14T13:46:01.996" v="4887" actId="1076"/>
          <ac:grpSpMkLst>
            <pc:docMk/>
            <pc:sldMk cId="3357863902" sldId="272"/>
            <ac:grpSpMk id="87" creationId="{1D9E6BB7-0ABE-4F16-8944-764A5C3AA5F8}"/>
          </ac:grpSpMkLst>
        </pc:grpChg>
        <pc:grpChg chg="mod">
          <ac:chgData name="Severin Kranz" userId="94d42ad5811cac59" providerId="LiveId" clId="{23B9C3B7-116B-4BAA-A0FD-96361862CF23}" dt="2019-02-14T13:45:17.441" v="4854" actId="1076"/>
          <ac:grpSpMkLst>
            <pc:docMk/>
            <pc:sldMk cId="3357863902" sldId="272"/>
            <ac:grpSpMk id="90" creationId="{25C7C304-E409-425B-86D7-07CE41B44A70}"/>
          </ac:grpSpMkLst>
        </pc:grpChg>
        <pc:grpChg chg="mod">
          <ac:chgData name="Severin Kranz" userId="94d42ad5811cac59" providerId="LiveId" clId="{23B9C3B7-116B-4BAA-A0FD-96361862CF23}" dt="2019-02-14T13:45:35.549" v="4883" actId="1036"/>
          <ac:grpSpMkLst>
            <pc:docMk/>
            <pc:sldMk cId="3357863902" sldId="272"/>
            <ac:grpSpMk id="91" creationId="{F7E14003-FCB1-4BB3-89A9-7F4C187AEEED}"/>
          </ac:grpSpMkLst>
        </pc:grpChg>
        <pc:grpChg chg="mod">
          <ac:chgData name="Severin Kranz" userId="94d42ad5811cac59" providerId="LiveId" clId="{23B9C3B7-116B-4BAA-A0FD-96361862CF23}" dt="2019-02-14T13:45:35.549" v="4883" actId="1036"/>
          <ac:grpSpMkLst>
            <pc:docMk/>
            <pc:sldMk cId="3357863902" sldId="272"/>
            <ac:grpSpMk id="124" creationId="{98C09DDD-3BCA-4CD9-9D16-45034EAB28B5}"/>
          </ac:grpSpMkLst>
        </pc:grpChg>
        <pc:grpChg chg="mod">
          <ac:chgData name="Severin Kranz" userId="94d42ad5811cac59" providerId="LiveId" clId="{23B9C3B7-116B-4BAA-A0FD-96361862CF23}" dt="2019-02-14T13:44:21.445" v="4830" actId="1076"/>
          <ac:grpSpMkLst>
            <pc:docMk/>
            <pc:sldMk cId="3357863902" sldId="272"/>
            <ac:grpSpMk id="126" creationId="{6192B841-2979-48D4-BC2F-B8EA391737F8}"/>
          </ac:grpSpMkLst>
        </pc:grpChg>
        <pc:picChg chg="mod">
          <ac:chgData name="Severin Kranz" userId="94d42ad5811cac59" providerId="LiveId" clId="{23B9C3B7-116B-4BAA-A0FD-96361862CF23}" dt="2019-02-14T13:45:18.701" v="4855" actId="1076"/>
          <ac:picMkLst>
            <pc:docMk/>
            <pc:sldMk cId="3357863902" sldId="272"/>
            <ac:picMk id="67" creationId="{A4110F2F-2A6C-441A-BF9A-D0533DB437C0}"/>
          </ac:picMkLst>
        </pc:picChg>
        <pc:picChg chg="mod">
          <ac:chgData name="Severin Kranz" userId="94d42ad5811cac59" providerId="LiveId" clId="{23B9C3B7-116B-4BAA-A0FD-96361862CF23}" dt="2019-02-14T13:45:52.490" v="4885" actId="1076"/>
          <ac:picMkLst>
            <pc:docMk/>
            <pc:sldMk cId="3357863902" sldId="272"/>
            <ac:picMk id="138" creationId="{F4AD07F1-7A15-4680-A7A3-BE7656E66EC9}"/>
          </ac:picMkLst>
        </pc:picChg>
        <pc:picChg chg="mod">
          <ac:chgData name="Severin Kranz" userId="94d42ad5811cac59" providerId="LiveId" clId="{23B9C3B7-116B-4BAA-A0FD-96361862CF23}" dt="2019-02-14T13:45:18.701" v="4855" actId="1076"/>
          <ac:picMkLst>
            <pc:docMk/>
            <pc:sldMk cId="3357863902" sldId="272"/>
            <ac:picMk id="140" creationId="{73B290CF-60CF-4907-AE98-B654881CCBFA}"/>
          </ac:picMkLst>
        </pc:picChg>
        <pc:cxnChg chg="mod">
          <ac:chgData name="Severin Kranz" userId="94d42ad5811cac59" providerId="LiveId" clId="{23B9C3B7-116B-4BAA-A0FD-96361862CF23}" dt="2019-02-14T13:45:35.549" v="4883" actId="1036"/>
          <ac:cxnSpMkLst>
            <pc:docMk/>
            <pc:sldMk cId="3357863902" sldId="272"/>
            <ac:cxnSpMk id="33" creationId="{83AB3A82-C997-4FEB-907F-369E475C07F7}"/>
          </ac:cxnSpMkLst>
        </pc:cxnChg>
        <pc:cxnChg chg="mod">
          <ac:chgData name="Severin Kranz" userId="94d42ad5811cac59" providerId="LiveId" clId="{23B9C3B7-116B-4BAA-A0FD-96361862CF23}" dt="2019-02-14T13:45:35.549" v="4883" actId="1036"/>
          <ac:cxnSpMkLst>
            <pc:docMk/>
            <pc:sldMk cId="3357863902" sldId="272"/>
            <ac:cxnSpMk id="38" creationId="{8A1940B6-F537-4474-BC96-E91865FA4005}"/>
          </ac:cxnSpMkLst>
        </pc:cxnChg>
        <pc:cxnChg chg="mod">
          <ac:chgData name="Severin Kranz" userId="94d42ad5811cac59" providerId="LiveId" clId="{23B9C3B7-116B-4BAA-A0FD-96361862CF23}" dt="2019-02-14T13:45:35.549" v="4883" actId="1036"/>
          <ac:cxnSpMkLst>
            <pc:docMk/>
            <pc:sldMk cId="3357863902" sldId="272"/>
            <ac:cxnSpMk id="46" creationId="{9E12E87A-C9E1-4A61-927C-697768C8DAFC}"/>
          </ac:cxnSpMkLst>
        </pc:cxnChg>
        <pc:cxnChg chg="mod">
          <ac:chgData name="Severin Kranz" userId="94d42ad5811cac59" providerId="LiveId" clId="{23B9C3B7-116B-4BAA-A0FD-96361862CF23}" dt="2019-02-14T13:46:08.851" v="4888" actId="14100"/>
          <ac:cxnSpMkLst>
            <pc:docMk/>
            <pc:sldMk cId="3357863902" sldId="272"/>
            <ac:cxnSpMk id="75" creationId="{1F622CA8-3BD2-4DCA-894E-2F54072C690B}"/>
          </ac:cxnSpMkLst>
        </pc:cxnChg>
        <pc:cxnChg chg="mod">
          <ac:chgData name="Severin Kranz" userId="94d42ad5811cac59" providerId="LiveId" clId="{23B9C3B7-116B-4BAA-A0FD-96361862CF23}" dt="2019-02-14T13:45:35.549" v="4883" actId="1036"/>
          <ac:cxnSpMkLst>
            <pc:docMk/>
            <pc:sldMk cId="3357863902" sldId="272"/>
            <ac:cxnSpMk id="100" creationId="{D79CE5C2-5DB8-4E1B-BBDF-132BAFF305F5}"/>
          </ac:cxnSpMkLst>
        </pc:cxnChg>
        <pc:cxnChg chg="mod">
          <ac:chgData name="Severin Kranz" userId="94d42ad5811cac59" providerId="LiveId" clId="{23B9C3B7-116B-4BAA-A0FD-96361862CF23}" dt="2019-02-14T13:45:35.549" v="4883" actId="1036"/>
          <ac:cxnSpMkLst>
            <pc:docMk/>
            <pc:sldMk cId="3357863902" sldId="272"/>
            <ac:cxnSpMk id="107" creationId="{03F854AB-BB6D-45D0-8124-BEA31C59C550}"/>
          </ac:cxnSpMkLst>
        </pc:cxnChg>
        <pc:cxnChg chg="mod">
          <ac:chgData name="Severin Kranz" userId="94d42ad5811cac59" providerId="LiveId" clId="{23B9C3B7-116B-4BAA-A0FD-96361862CF23}" dt="2019-02-14T13:45:35.549" v="4883" actId="1036"/>
          <ac:cxnSpMkLst>
            <pc:docMk/>
            <pc:sldMk cId="3357863902" sldId="272"/>
            <ac:cxnSpMk id="113" creationId="{20CEA041-DD78-40B9-9415-D1646B1941FC}"/>
          </ac:cxnSpMkLst>
        </pc:cxnChg>
        <pc:cxnChg chg="mod">
          <ac:chgData name="Severin Kranz" userId="94d42ad5811cac59" providerId="LiveId" clId="{23B9C3B7-116B-4BAA-A0FD-96361862CF23}" dt="2019-02-14T13:45:35.549" v="4883" actId="1036"/>
          <ac:cxnSpMkLst>
            <pc:docMk/>
            <pc:sldMk cId="3357863902" sldId="272"/>
            <ac:cxnSpMk id="114" creationId="{2D64A0FC-C8EC-4443-B872-924FDB4A8680}"/>
          </ac:cxnSpMkLst>
        </pc:cxnChg>
        <pc:cxnChg chg="mod">
          <ac:chgData name="Severin Kranz" userId="94d42ad5811cac59" providerId="LiveId" clId="{23B9C3B7-116B-4BAA-A0FD-96361862CF23}" dt="2019-02-14T13:45:52.490" v="4885" actId="1076"/>
          <ac:cxnSpMkLst>
            <pc:docMk/>
            <pc:sldMk cId="3357863902" sldId="272"/>
            <ac:cxnSpMk id="158" creationId="{A665812F-E423-4E6C-B620-6BD4DE56BE9D}"/>
          </ac:cxnSpMkLst>
        </pc:cxnChg>
        <pc:cxnChg chg="mod">
          <ac:chgData name="Severin Kranz" userId="94d42ad5811cac59" providerId="LiveId" clId="{23B9C3B7-116B-4BAA-A0FD-96361862CF23}" dt="2019-02-14T13:46:27.543" v="4889" actId="1076"/>
          <ac:cxnSpMkLst>
            <pc:docMk/>
            <pc:sldMk cId="3357863902" sldId="272"/>
            <ac:cxnSpMk id="160" creationId="{61EE9F14-487C-44DB-B275-3FE930BC0B1E}"/>
          </ac:cxnSpMkLst>
        </pc:cxnChg>
      </pc:sldChg>
      <pc:sldChg chg="addSp delSp modSp add modTransition">
        <pc:chgData name="Severin Kranz" userId="94d42ad5811cac59" providerId="LiveId" clId="{23B9C3B7-116B-4BAA-A0FD-96361862CF23}" dt="2019-02-14T14:52:01.932" v="6453"/>
        <pc:sldMkLst>
          <pc:docMk/>
          <pc:sldMk cId="2461072651" sldId="273"/>
        </pc:sldMkLst>
        <pc:spChg chg="del mod">
          <ac:chgData name="Severin Kranz" userId="94d42ad5811cac59" providerId="LiveId" clId="{23B9C3B7-116B-4BAA-A0FD-96361862CF23}" dt="2019-02-14T13:51:20.022" v="4935" actId="478"/>
          <ac:spMkLst>
            <pc:docMk/>
            <pc:sldMk cId="2461072651" sldId="273"/>
            <ac:spMk id="4" creationId="{5E043F19-E096-43A7-8A2C-470A0FE0CB73}"/>
          </ac:spMkLst>
        </pc:spChg>
        <pc:spChg chg="mod">
          <ac:chgData name="Severin Kranz" userId="94d42ad5811cac59" providerId="LiveId" clId="{23B9C3B7-116B-4BAA-A0FD-96361862CF23}" dt="2019-02-14T13:51:15.598" v="4934" actId="1076"/>
          <ac:spMkLst>
            <pc:docMk/>
            <pc:sldMk cId="2461072651" sldId="273"/>
            <ac:spMk id="14" creationId="{B166A0E3-54D1-48A9-87E5-19DD91AEFB0B}"/>
          </ac:spMkLst>
        </pc:spChg>
        <pc:spChg chg="mod">
          <ac:chgData name="Severin Kranz" userId="94d42ad5811cac59" providerId="LiveId" clId="{23B9C3B7-116B-4BAA-A0FD-96361862CF23}" dt="2019-02-14T13:52:09.743" v="4944" actId="1076"/>
          <ac:spMkLst>
            <pc:docMk/>
            <pc:sldMk cId="2461072651" sldId="273"/>
            <ac:spMk id="68" creationId="{E0EBF359-DA9B-40AB-844E-BAC49739C1A1}"/>
          </ac:spMkLst>
        </pc:spChg>
        <pc:spChg chg="mod">
          <ac:chgData name="Severin Kranz" userId="94d42ad5811cac59" providerId="LiveId" clId="{23B9C3B7-116B-4BAA-A0FD-96361862CF23}" dt="2019-02-14T13:51:15.598" v="4934" actId="1076"/>
          <ac:spMkLst>
            <pc:docMk/>
            <pc:sldMk cId="2461072651" sldId="273"/>
            <ac:spMk id="69" creationId="{14A48B60-606B-4355-84D4-F33C470242B5}"/>
          </ac:spMkLst>
        </pc:spChg>
        <pc:spChg chg="mod">
          <ac:chgData name="Severin Kranz" userId="94d42ad5811cac59" providerId="LiveId" clId="{23B9C3B7-116B-4BAA-A0FD-96361862CF23}" dt="2019-02-14T13:51:15.598" v="4934" actId="1076"/>
          <ac:spMkLst>
            <pc:docMk/>
            <pc:sldMk cId="2461072651" sldId="273"/>
            <ac:spMk id="70" creationId="{48DBAD1C-7D45-4535-BE9E-83528C3C5C00}"/>
          </ac:spMkLst>
        </pc:spChg>
        <pc:spChg chg="mod">
          <ac:chgData name="Severin Kranz" userId="94d42ad5811cac59" providerId="LiveId" clId="{23B9C3B7-116B-4BAA-A0FD-96361862CF23}" dt="2019-02-14T13:52:34.993" v="4948" actId="1076"/>
          <ac:spMkLst>
            <pc:docMk/>
            <pc:sldMk cId="2461072651" sldId="273"/>
            <ac:spMk id="74" creationId="{FEE848C4-B2E0-4607-87F7-B1EA040D3343}"/>
          </ac:spMkLst>
        </pc:spChg>
        <pc:spChg chg="mod">
          <ac:chgData name="Severin Kranz" userId="94d42ad5811cac59" providerId="LiveId" clId="{23B9C3B7-116B-4BAA-A0FD-96361862CF23}" dt="2019-02-14T13:52:09.743" v="4944" actId="1076"/>
          <ac:spMkLst>
            <pc:docMk/>
            <pc:sldMk cId="2461072651" sldId="273"/>
            <ac:spMk id="77" creationId="{F9022571-278B-4743-8DD1-04804C425983}"/>
          </ac:spMkLst>
        </pc:spChg>
        <pc:spChg chg="mod">
          <ac:chgData name="Severin Kranz" userId="94d42ad5811cac59" providerId="LiveId" clId="{23B9C3B7-116B-4BAA-A0FD-96361862CF23}" dt="2019-02-14T13:51:15.598" v="4934" actId="1076"/>
          <ac:spMkLst>
            <pc:docMk/>
            <pc:sldMk cId="2461072651" sldId="273"/>
            <ac:spMk id="94" creationId="{87A6973A-17CF-4AA0-B58F-3D193E04E822}"/>
          </ac:spMkLst>
        </pc:spChg>
        <pc:spChg chg="mod">
          <ac:chgData name="Severin Kranz" userId="94d42ad5811cac59" providerId="LiveId" clId="{23B9C3B7-116B-4BAA-A0FD-96361862CF23}" dt="2019-02-14T13:51:15.598" v="4934" actId="1076"/>
          <ac:spMkLst>
            <pc:docMk/>
            <pc:sldMk cId="2461072651" sldId="273"/>
            <ac:spMk id="95" creationId="{EC8B0FA7-B25A-4CE4-A6E4-24B068512F86}"/>
          </ac:spMkLst>
        </pc:spChg>
        <pc:spChg chg="mod">
          <ac:chgData name="Severin Kranz" userId="94d42ad5811cac59" providerId="LiveId" clId="{23B9C3B7-116B-4BAA-A0FD-96361862CF23}" dt="2019-02-14T13:51:15.598" v="4934" actId="1076"/>
          <ac:spMkLst>
            <pc:docMk/>
            <pc:sldMk cId="2461072651" sldId="273"/>
            <ac:spMk id="99" creationId="{D033FA11-04AA-428D-965B-728841CE4A56}"/>
          </ac:spMkLst>
        </pc:spChg>
        <pc:spChg chg="mod">
          <ac:chgData name="Severin Kranz" userId="94d42ad5811cac59" providerId="LiveId" clId="{23B9C3B7-116B-4BAA-A0FD-96361862CF23}" dt="2019-02-14T13:52:15.810" v="4945" actId="1076"/>
          <ac:spMkLst>
            <pc:docMk/>
            <pc:sldMk cId="2461072651" sldId="273"/>
            <ac:spMk id="106" creationId="{01652D75-F022-4DC1-9BE0-48EFA81B7DE3}"/>
          </ac:spMkLst>
        </pc:spChg>
        <pc:spChg chg="mod">
          <ac:chgData name="Severin Kranz" userId="94d42ad5811cac59" providerId="LiveId" clId="{23B9C3B7-116B-4BAA-A0FD-96361862CF23}" dt="2019-02-14T13:51:15.598" v="4934" actId="1076"/>
          <ac:spMkLst>
            <pc:docMk/>
            <pc:sldMk cId="2461072651" sldId="273"/>
            <ac:spMk id="108" creationId="{8B9866A2-6B8C-42A0-BDC3-15769F610AE5}"/>
          </ac:spMkLst>
        </pc:spChg>
        <pc:spChg chg="mod">
          <ac:chgData name="Severin Kranz" userId="94d42ad5811cac59" providerId="LiveId" clId="{23B9C3B7-116B-4BAA-A0FD-96361862CF23}" dt="2019-02-14T13:51:15.598" v="4934" actId="1076"/>
          <ac:spMkLst>
            <pc:docMk/>
            <pc:sldMk cId="2461072651" sldId="273"/>
            <ac:spMk id="135" creationId="{50D203D7-1FAC-4F49-999D-D46C142BA3A0}"/>
          </ac:spMkLst>
        </pc:spChg>
        <pc:spChg chg="mod">
          <ac:chgData name="Severin Kranz" userId="94d42ad5811cac59" providerId="LiveId" clId="{23B9C3B7-116B-4BAA-A0FD-96361862CF23}" dt="2019-02-14T13:52:18.944" v="4946" actId="1076"/>
          <ac:spMkLst>
            <pc:docMk/>
            <pc:sldMk cId="2461072651" sldId="273"/>
            <ac:spMk id="147" creationId="{111D0893-40AF-4716-AB64-C0004453085E}"/>
          </ac:spMkLst>
        </pc:spChg>
        <pc:spChg chg="mod">
          <ac:chgData name="Severin Kranz" userId="94d42ad5811cac59" providerId="LiveId" clId="{23B9C3B7-116B-4BAA-A0FD-96361862CF23}" dt="2019-02-14T13:51:37.279" v="4938" actId="1076"/>
          <ac:spMkLst>
            <pc:docMk/>
            <pc:sldMk cId="2461072651" sldId="273"/>
            <ac:spMk id="149" creationId="{62EC233F-DBD7-4C1A-8236-586AF12EEB1D}"/>
          </ac:spMkLst>
        </pc:spChg>
        <pc:spChg chg="mod">
          <ac:chgData name="Severin Kranz" userId="94d42ad5811cac59" providerId="LiveId" clId="{23B9C3B7-116B-4BAA-A0FD-96361862CF23}" dt="2019-02-14T13:52:15.810" v="4945" actId="1076"/>
          <ac:spMkLst>
            <pc:docMk/>
            <pc:sldMk cId="2461072651" sldId="273"/>
            <ac:spMk id="154" creationId="{6048D85A-186A-4896-8EDF-E223EEBA0BAB}"/>
          </ac:spMkLst>
        </pc:spChg>
        <pc:spChg chg="mod">
          <ac:chgData name="Severin Kranz" userId="94d42ad5811cac59" providerId="LiveId" clId="{23B9C3B7-116B-4BAA-A0FD-96361862CF23}" dt="2019-02-14T13:52:09.743" v="4944" actId="1076"/>
          <ac:spMkLst>
            <pc:docMk/>
            <pc:sldMk cId="2461072651" sldId="273"/>
            <ac:spMk id="159" creationId="{222A92BF-0117-4D03-A1E2-5C95C086B896}"/>
          </ac:spMkLst>
        </pc:spChg>
        <pc:spChg chg="mod">
          <ac:chgData name="Severin Kranz" userId="94d42ad5811cac59" providerId="LiveId" clId="{23B9C3B7-116B-4BAA-A0FD-96361862CF23}" dt="2019-02-14T13:51:15.598" v="4934" actId="1076"/>
          <ac:spMkLst>
            <pc:docMk/>
            <pc:sldMk cId="2461072651" sldId="273"/>
            <ac:spMk id="161" creationId="{983D461E-408E-4DB8-9CBF-C3F3E45793E1}"/>
          </ac:spMkLst>
        </pc:spChg>
        <pc:grpChg chg="mod">
          <ac:chgData name="Severin Kranz" userId="94d42ad5811cac59" providerId="LiveId" clId="{23B9C3B7-116B-4BAA-A0FD-96361862CF23}" dt="2019-02-14T13:53:06.255" v="4954" actId="1076"/>
          <ac:grpSpMkLst>
            <pc:docMk/>
            <pc:sldMk cId="2461072651" sldId="273"/>
            <ac:grpSpMk id="86" creationId="{4B91345B-BCC9-44F7-A157-EB2C68BE5165}"/>
          </ac:grpSpMkLst>
        </pc:grpChg>
        <pc:grpChg chg="mod">
          <ac:chgData name="Severin Kranz" userId="94d42ad5811cac59" providerId="LiveId" clId="{23B9C3B7-116B-4BAA-A0FD-96361862CF23}" dt="2019-02-14T13:54:14.266" v="4963" actId="1076"/>
          <ac:grpSpMkLst>
            <pc:docMk/>
            <pc:sldMk cId="2461072651" sldId="273"/>
            <ac:grpSpMk id="87" creationId="{1D9E6BB7-0ABE-4F16-8944-764A5C3AA5F8}"/>
          </ac:grpSpMkLst>
        </pc:grpChg>
        <pc:grpChg chg="mod">
          <ac:chgData name="Severin Kranz" userId="94d42ad5811cac59" providerId="LiveId" clId="{23B9C3B7-116B-4BAA-A0FD-96361862CF23}" dt="2019-02-14T13:53:33.200" v="4958" actId="1076"/>
          <ac:grpSpMkLst>
            <pc:docMk/>
            <pc:sldMk cId="2461072651" sldId="273"/>
            <ac:grpSpMk id="90" creationId="{25C7C304-E409-425B-86D7-07CE41B44A70}"/>
          </ac:grpSpMkLst>
        </pc:grpChg>
        <pc:grpChg chg="mod">
          <ac:chgData name="Severin Kranz" userId="94d42ad5811cac59" providerId="LiveId" clId="{23B9C3B7-116B-4BAA-A0FD-96361862CF23}" dt="2019-02-14T13:53:14.643" v="4956" actId="1076"/>
          <ac:grpSpMkLst>
            <pc:docMk/>
            <pc:sldMk cId="2461072651" sldId="273"/>
            <ac:grpSpMk id="91" creationId="{F7E14003-FCB1-4BB3-89A9-7F4C187AEEED}"/>
          </ac:grpSpMkLst>
        </pc:grpChg>
        <pc:grpChg chg="mod">
          <ac:chgData name="Severin Kranz" userId="94d42ad5811cac59" providerId="LiveId" clId="{23B9C3B7-116B-4BAA-A0FD-96361862CF23}" dt="2019-02-14T13:51:15.598" v="4934" actId="1076"/>
          <ac:grpSpMkLst>
            <pc:docMk/>
            <pc:sldMk cId="2461072651" sldId="273"/>
            <ac:grpSpMk id="110" creationId="{3FC8F927-1D4B-4EC7-9EB3-FDDB4F8451F8}"/>
          </ac:grpSpMkLst>
        </pc:grpChg>
        <pc:grpChg chg="mod">
          <ac:chgData name="Severin Kranz" userId="94d42ad5811cac59" providerId="LiveId" clId="{23B9C3B7-116B-4BAA-A0FD-96361862CF23}" dt="2019-02-14T13:52:54.718" v="4951" actId="1076"/>
          <ac:grpSpMkLst>
            <pc:docMk/>
            <pc:sldMk cId="2461072651" sldId="273"/>
            <ac:grpSpMk id="124" creationId="{98C09DDD-3BCA-4CD9-9D16-45034EAB28B5}"/>
          </ac:grpSpMkLst>
        </pc:grpChg>
        <pc:grpChg chg="mod">
          <ac:chgData name="Severin Kranz" userId="94d42ad5811cac59" providerId="LiveId" clId="{23B9C3B7-116B-4BAA-A0FD-96361862CF23}" dt="2019-02-14T13:51:15.598" v="4934" actId="1076"/>
          <ac:grpSpMkLst>
            <pc:docMk/>
            <pc:sldMk cId="2461072651" sldId="273"/>
            <ac:grpSpMk id="126" creationId="{6192B841-2979-48D4-BC2F-B8EA391737F8}"/>
          </ac:grpSpMkLst>
        </pc:grpChg>
        <pc:picChg chg="mod">
          <ac:chgData name="Severin Kranz" userId="94d42ad5811cac59" providerId="LiveId" clId="{23B9C3B7-116B-4BAA-A0FD-96361862CF23}" dt="2019-02-14T13:51:15.598" v="4934" actId="1076"/>
          <ac:picMkLst>
            <pc:docMk/>
            <pc:sldMk cId="2461072651" sldId="273"/>
            <ac:picMk id="13" creationId="{CF9B2273-8D53-4A5A-95DA-B783E38AE904}"/>
          </ac:picMkLst>
        </pc:picChg>
        <pc:picChg chg="mod">
          <ac:chgData name="Severin Kranz" userId="94d42ad5811cac59" providerId="LiveId" clId="{23B9C3B7-116B-4BAA-A0FD-96361862CF23}" dt="2019-02-14T13:51:15.598" v="4934" actId="1076"/>
          <ac:picMkLst>
            <pc:docMk/>
            <pc:sldMk cId="2461072651" sldId="273"/>
            <ac:picMk id="62" creationId="{46DD1EF6-5067-4551-8DDC-E43CCDCDEAD1}"/>
          </ac:picMkLst>
        </pc:picChg>
        <pc:picChg chg="mod">
          <ac:chgData name="Severin Kranz" userId="94d42ad5811cac59" providerId="LiveId" clId="{23B9C3B7-116B-4BAA-A0FD-96361862CF23}" dt="2019-02-14T13:51:15.598" v="4934" actId="1076"/>
          <ac:picMkLst>
            <pc:docMk/>
            <pc:sldMk cId="2461072651" sldId="273"/>
            <ac:picMk id="67" creationId="{A4110F2F-2A6C-441A-BF9A-D0533DB437C0}"/>
          </ac:picMkLst>
        </pc:picChg>
        <pc:picChg chg="mod">
          <ac:chgData name="Severin Kranz" userId="94d42ad5811cac59" providerId="LiveId" clId="{23B9C3B7-116B-4BAA-A0FD-96361862CF23}" dt="2019-02-14T13:51:15.598" v="4934" actId="1076"/>
          <ac:picMkLst>
            <pc:docMk/>
            <pc:sldMk cId="2461072651" sldId="273"/>
            <ac:picMk id="138" creationId="{F4AD07F1-7A15-4680-A7A3-BE7656E66EC9}"/>
          </ac:picMkLst>
        </pc:picChg>
        <pc:picChg chg="mod">
          <ac:chgData name="Severin Kranz" userId="94d42ad5811cac59" providerId="LiveId" clId="{23B9C3B7-116B-4BAA-A0FD-96361862CF23}" dt="2019-02-14T13:51:15.598" v="4934" actId="1076"/>
          <ac:picMkLst>
            <pc:docMk/>
            <pc:sldMk cId="2461072651" sldId="273"/>
            <ac:picMk id="140" creationId="{73B290CF-60CF-4907-AE98-B654881CCBFA}"/>
          </ac:picMkLst>
        </pc:picChg>
        <pc:cxnChg chg="mod">
          <ac:chgData name="Severin Kranz" userId="94d42ad5811cac59" providerId="LiveId" clId="{23B9C3B7-116B-4BAA-A0FD-96361862CF23}" dt="2019-02-14T13:53:14.643" v="4956" actId="1076"/>
          <ac:cxnSpMkLst>
            <pc:docMk/>
            <pc:sldMk cId="2461072651" sldId="273"/>
            <ac:cxnSpMk id="33" creationId="{83AB3A82-C997-4FEB-907F-369E475C07F7}"/>
          </ac:cxnSpMkLst>
        </pc:cxnChg>
        <pc:cxnChg chg="mod">
          <ac:chgData name="Severin Kranz" userId="94d42ad5811cac59" providerId="LiveId" clId="{23B9C3B7-116B-4BAA-A0FD-96361862CF23}" dt="2019-02-14T13:53:14.643" v="4956" actId="1076"/>
          <ac:cxnSpMkLst>
            <pc:docMk/>
            <pc:sldMk cId="2461072651" sldId="273"/>
            <ac:cxnSpMk id="38" creationId="{8A1940B6-F537-4474-BC96-E91865FA4005}"/>
          </ac:cxnSpMkLst>
        </pc:cxnChg>
        <pc:cxnChg chg="mod">
          <ac:chgData name="Severin Kranz" userId="94d42ad5811cac59" providerId="LiveId" clId="{23B9C3B7-116B-4BAA-A0FD-96361862CF23}" dt="2019-02-14T13:53:06.255" v="4954" actId="1076"/>
          <ac:cxnSpMkLst>
            <pc:docMk/>
            <pc:sldMk cId="2461072651" sldId="273"/>
            <ac:cxnSpMk id="46" creationId="{9E12E87A-C9E1-4A61-927C-697768C8DAFC}"/>
          </ac:cxnSpMkLst>
        </pc:cxnChg>
        <pc:cxnChg chg="mod">
          <ac:chgData name="Severin Kranz" userId="94d42ad5811cac59" providerId="LiveId" clId="{23B9C3B7-116B-4BAA-A0FD-96361862CF23}" dt="2019-02-14T13:54:14.266" v="4963" actId="1076"/>
          <ac:cxnSpMkLst>
            <pc:docMk/>
            <pc:sldMk cId="2461072651" sldId="273"/>
            <ac:cxnSpMk id="75" creationId="{1F622CA8-3BD2-4DCA-894E-2F54072C690B}"/>
          </ac:cxnSpMkLst>
        </pc:cxnChg>
        <pc:cxnChg chg="mod">
          <ac:chgData name="Severin Kranz" userId="94d42ad5811cac59" providerId="LiveId" clId="{23B9C3B7-116B-4BAA-A0FD-96361862CF23}" dt="2019-02-14T13:54:14.266" v="4963" actId="1076"/>
          <ac:cxnSpMkLst>
            <pc:docMk/>
            <pc:sldMk cId="2461072651" sldId="273"/>
            <ac:cxnSpMk id="88" creationId="{3CCEE281-16E7-466B-9213-565C5CC8E77F}"/>
          </ac:cxnSpMkLst>
        </pc:cxnChg>
        <pc:cxnChg chg="add mod">
          <ac:chgData name="Severin Kranz" userId="94d42ad5811cac59" providerId="LiveId" clId="{23B9C3B7-116B-4BAA-A0FD-96361862CF23}" dt="2019-02-14T13:53:00.697" v="4953" actId="1076"/>
          <ac:cxnSpMkLst>
            <pc:docMk/>
            <pc:sldMk cId="2461072651" sldId="273"/>
            <ac:cxnSpMk id="89" creationId="{1067195E-5CE0-4AA4-9899-B1AEC72D56A1}"/>
          </ac:cxnSpMkLst>
        </pc:cxnChg>
        <pc:cxnChg chg="mod">
          <ac:chgData name="Severin Kranz" userId="94d42ad5811cac59" providerId="LiveId" clId="{23B9C3B7-116B-4BAA-A0FD-96361862CF23}" dt="2019-02-14T13:51:15.598" v="4934" actId="1076"/>
          <ac:cxnSpMkLst>
            <pc:docMk/>
            <pc:sldMk cId="2461072651" sldId="273"/>
            <ac:cxnSpMk id="93" creationId="{0ACE3BE6-F6C5-4632-80D9-B98ABA274B49}"/>
          </ac:cxnSpMkLst>
        </pc:cxnChg>
        <pc:cxnChg chg="mod">
          <ac:chgData name="Severin Kranz" userId="94d42ad5811cac59" providerId="LiveId" clId="{23B9C3B7-116B-4BAA-A0FD-96361862CF23}" dt="2019-02-14T13:52:54.718" v="4951" actId="1076"/>
          <ac:cxnSpMkLst>
            <pc:docMk/>
            <pc:sldMk cId="2461072651" sldId="273"/>
            <ac:cxnSpMk id="100" creationId="{D79CE5C2-5DB8-4E1B-BBDF-132BAFF305F5}"/>
          </ac:cxnSpMkLst>
        </pc:cxnChg>
        <pc:cxnChg chg="add mod">
          <ac:chgData name="Severin Kranz" userId="94d42ad5811cac59" providerId="LiveId" clId="{23B9C3B7-116B-4BAA-A0FD-96361862CF23}" dt="2019-02-14T13:54:43.441" v="4966" actId="14100"/>
          <ac:cxnSpMkLst>
            <pc:docMk/>
            <pc:sldMk cId="2461072651" sldId="273"/>
            <ac:cxnSpMk id="101" creationId="{0FD21B25-E7DC-4D26-95BC-429B8218984B}"/>
          </ac:cxnSpMkLst>
        </pc:cxnChg>
        <pc:cxnChg chg="mod">
          <ac:chgData name="Severin Kranz" userId="94d42ad5811cac59" providerId="LiveId" clId="{23B9C3B7-116B-4BAA-A0FD-96361862CF23}" dt="2019-02-14T13:53:14.643" v="4956" actId="1076"/>
          <ac:cxnSpMkLst>
            <pc:docMk/>
            <pc:sldMk cId="2461072651" sldId="273"/>
            <ac:cxnSpMk id="107" creationId="{03F854AB-BB6D-45D0-8124-BEA31C59C550}"/>
          </ac:cxnSpMkLst>
        </pc:cxnChg>
        <pc:cxnChg chg="mod">
          <ac:chgData name="Severin Kranz" userId="94d42ad5811cac59" providerId="LiveId" clId="{23B9C3B7-116B-4BAA-A0FD-96361862CF23}" dt="2019-02-14T13:53:43.817" v="4961" actId="14100"/>
          <ac:cxnSpMkLst>
            <pc:docMk/>
            <pc:sldMk cId="2461072651" sldId="273"/>
            <ac:cxnSpMk id="113" creationId="{20CEA041-DD78-40B9-9415-D1646B1941FC}"/>
          </ac:cxnSpMkLst>
        </pc:cxnChg>
        <pc:cxnChg chg="mod">
          <ac:chgData name="Severin Kranz" userId="94d42ad5811cac59" providerId="LiveId" clId="{23B9C3B7-116B-4BAA-A0FD-96361862CF23}" dt="2019-02-14T13:53:06.255" v="4954" actId="1076"/>
          <ac:cxnSpMkLst>
            <pc:docMk/>
            <pc:sldMk cId="2461072651" sldId="273"/>
            <ac:cxnSpMk id="114" creationId="{2D64A0FC-C8EC-4443-B872-924FDB4A8680}"/>
          </ac:cxnSpMkLst>
        </pc:cxnChg>
        <pc:cxnChg chg="mod">
          <ac:chgData name="Severin Kranz" userId="94d42ad5811cac59" providerId="LiveId" clId="{23B9C3B7-116B-4BAA-A0FD-96361862CF23}" dt="2019-02-14T13:51:15.598" v="4934" actId="1076"/>
          <ac:cxnSpMkLst>
            <pc:docMk/>
            <pc:sldMk cId="2461072651" sldId="273"/>
            <ac:cxnSpMk id="132" creationId="{3DF13157-B8FD-457E-91A9-1FBD6570DE81}"/>
          </ac:cxnSpMkLst>
        </pc:cxnChg>
        <pc:cxnChg chg="mod">
          <ac:chgData name="Severin Kranz" userId="94d42ad5811cac59" providerId="LiveId" clId="{23B9C3B7-116B-4BAA-A0FD-96361862CF23}" dt="2019-02-14T13:51:37.279" v="4938" actId="1076"/>
          <ac:cxnSpMkLst>
            <pc:docMk/>
            <pc:sldMk cId="2461072651" sldId="273"/>
            <ac:cxnSpMk id="142" creationId="{F20F057C-1DFE-49CE-B5A4-BADA8BADC6F3}"/>
          </ac:cxnSpMkLst>
        </pc:cxnChg>
        <pc:cxnChg chg="mod">
          <ac:chgData name="Severin Kranz" userId="94d42ad5811cac59" providerId="LiveId" clId="{23B9C3B7-116B-4BAA-A0FD-96361862CF23}" dt="2019-02-14T13:51:15.598" v="4934" actId="1076"/>
          <ac:cxnSpMkLst>
            <pc:docMk/>
            <pc:sldMk cId="2461072651" sldId="273"/>
            <ac:cxnSpMk id="158" creationId="{A665812F-E423-4E6C-B620-6BD4DE56BE9D}"/>
          </ac:cxnSpMkLst>
        </pc:cxnChg>
        <pc:cxnChg chg="mod">
          <ac:chgData name="Severin Kranz" userId="94d42ad5811cac59" providerId="LiveId" clId="{23B9C3B7-116B-4BAA-A0FD-96361862CF23}" dt="2019-02-14T13:51:15.598" v="4934" actId="1076"/>
          <ac:cxnSpMkLst>
            <pc:docMk/>
            <pc:sldMk cId="2461072651" sldId="273"/>
            <ac:cxnSpMk id="160" creationId="{61EE9F14-487C-44DB-B275-3FE930BC0B1E}"/>
          </ac:cxnSpMkLst>
        </pc:cxnChg>
        <pc:cxnChg chg="mod">
          <ac:chgData name="Severin Kranz" userId="94d42ad5811cac59" providerId="LiveId" clId="{23B9C3B7-116B-4BAA-A0FD-96361862CF23}" dt="2019-02-14T13:54:14.266" v="4963" actId="1076"/>
          <ac:cxnSpMkLst>
            <pc:docMk/>
            <pc:sldMk cId="2461072651" sldId="273"/>
            <ac:cxnSpMk id="172" creationId="{C19DD0B3-58D5-4A6C-8807-50084928B5A7}"/>
          </ac:cxnSpMkLst>
        </pc:cxnChg>
        <pc:cxnChg chg="mod">
          <ac:chgData name="Severin Kranz" userId="94d42ad5811cac59" providerId="LiveId" clId="{23B9C3B7-116B-4BAA-A0FD-96361862CF23}" dt="2019-02-14T13:51:15.598" v="4934" actId="1076"/>
          <ac:cxnSpMkLst>
            <pc:docMk/>
            <pc:sldMk cId="2461072651" sldId="273"/>
            <ac:cxnSpMk id="177" creationId="{010C42B7-C27C-4299-B9C9-4B5F2E625D0A}"/>
          </ac:cxnSpMkLst>
        </pc:cxnChg>
      </pc:sldChg>
      <pc:sldChg chg="addSp delSp modSp add modTransition">
        <pc:chgData name="Severin Kranz" userId="94d42ad5811cac59" providerId="LiveId" clId="{23B9C3B7-116B-4BAA-A0FD-96361862CF23}" dt="2019-02-14T14:52:01.932" v="6453"/>
        <pc:sldMkLst>
          <pc:docMk/>
          <pc:sldMk cId="1922790668" sldId="274"/>
        </pc:sldMkLst>
        <pc:spChg chg="mod">
          <ac:chgData name="Severin Kranz" userId="94d42ad5811cac59" providerId="LiveId" clId="{23B9C3B7-116B-4BAA-A0FD-96361862CF23}" dt="2019-02-14T13:57:26.490" v="5031" actId="1076"/>
          <ac:spMkLst>
            <pc:docMk/>
            <pc:sldMk cId="1922790668" sldId="274"/>
            <ac:spMk id="14" creationId="{B166A0E3-54D1-48A9-87E5-19DD91AEFB0B}"/>
          </ac:spMkLst>
        </pc:spChg>
        <pc:spChg chg="mod">
          <ac:chgData name="Severin Kranz" userId="94d42ad5811cac59" providerId="LiveId" clId="{23B9C3B7-116B-4BAA-A0FD-96361862CF23}" dt="2019-02-14T13:56:09.144" v="5016" actId="1036"/>
          <ac:spMkLst>
            <pc:docMk/>
            <pc:sldMk cId="1922790668" sldId="274"/>
            <ac:spMk id="68" creationId="{E0EBF359-DA9B-40AB-844E-BAC49739C1A1}"/>
          </ac:spMkLst>
        </pc:spChg>
        <pc:spChg chg="del">
          <ac:chgData name="Severin Kranz" userId="94d42ad5811cac59" providerId="LiveId" clId="{23B9C3B7-116B-4BAA-A0FD-96361862CF23}" dt="2019-02-14T13:57:13.569" v="5028" actId="478"/>
          <ac:spMkLst>
            <pc:docMk/>
            <pc:sldMk cId="1922790668" sldId="274"/>
            <ac:spMk id="69" creationId="{14A48B60-606B-4355-84D4-F33C470242B5}"/>
          </ac:spMkLst>
        </pc:spChg>
        <pc:spChg chg="mod">
          <ac:chgData name="Severin Kranz" userId="94d42ad5811cac59" providerId="LiveId" clId="{23B9C3B7-116B-4BAA-A0FD-96361862CF23}" dt="2019-02-14T13:56:57.937" v="5022" actId="1076"/>
          <ac:spMkLst>
            <pc:docMk/>
            <pc:sldMk cId="1922790668" sldId="274"/>
            <ac:spMk id="70" creationId="{48DBAD1C-7D45-4535-BE9E-83528C3C5C00}"/>
          </ac:spMkLst>
        </pc:spChg>
        <pc:spChg chg="mod">
          <ac:chgData name="Severin Kranz" userId="94d42ad5811cac59" providerId="LiveId" clId="{23B9C3B7-116B-4BAA-A0FD-96361862CF23}" dt="2019-02-14T13:56:09.144" v="5016" actId="1036"/>
          <ac:spMkLst>
            <pc:docMk/>
            <pc:sldMk cId="1922790668" sldId="274"/>
            <ac:spMk id="74" creationId="{FEE848C4-B2E0-4607-87F7-B1EA040D3343}"/>
          </ac:spMkLst>
        </pc:spChg>
        <pc:spChg chg="mod">
          <ac:chgData name="Severin Kranz" userId="94d42ad5811cac59" providerId="LiveId" clId="{23B9C3B7-116B-4BAA-A0FD-96361862CF23}" dt="2019-02-14T13:56:09.144" v="5016" actId="1036"/>
          <ac:spMkLst>
            <pc:docMk/>
            <pc:sldMk cId="1922790668" sldId="274"/>
            <ac:spMk id="77" creationId="{F9022571-278B-4743-8DD1-04804C425983}"/>
          </ac:spMkLst>
        </pc:spChg>
        <pc:spChg chg="del mod">
          <ac:chgData name="Severin Kranz" userId="94d42ad5811cac59" providerId="LiveId" clId="{23B9C3B7-116B-4BAA-A0FD-96361862CF23}" dt="2019-02-14T13:57:04.450" v="5024" actId="478"/>
          <ac:spMkLst>
            <pc:docMk/>
            <pc:sldMk cId="1922790668" sldId="274"/>
            <ac:spMk id="94" creationId="{87A6973A-17CF-4AA0-B58F-3D193E04E822}"/>
          </ac:spMkLst>
        </pc:spChg>
        <pc:spChg chg="mod">
          <ac:chgData name="Severin Kranz" userId="94d42ad5811cac59" providerId="LiveId" clId="{23B9C3B7-116B-4BAA-A0FD-96361862CF23}" dt="2019-02-14T13:56:09.144" v="5016" actId="1036"/>
          <ac:spMkLst>
            <pc:docMk/>
            <pc:sldMk cId="1922790668" sldId="274"/>
            <ac:spMk id="95" creationId="{EC8B0FA7-B25A-4CE4-A6E4-24B068512F86}"/>
          </ac:spMkLst>
        </pc:spChg>
        <pc:spChg chg="mod">
          <ac:chgData name="Severin Kranz" userId="94d42ad5811cac59" providerId="LiveId" clId="{23B9C3B7-116B-4BAA-A0FD-96361862CF23}" dt="2019-02-14T13:56:09.144" v="5016" actId="1036"/>
          <ac:spMkLst>
            <pc:docMk/>
            <pc:sldMk cId="1922790668" sldId="274"/>
            <ac:spMk id="99" creationId="{D033FA11-04AA-428D-965B-728841CE4A56}"/>
          </ac:spMkLst>
        </pc:spChg>
        <pc:spChg chg="mod">
          <ac:chgData name="Severin Kranz" userId="94d42ad5811cac59" providerId="LiveId" clId="{23B9C3B7-116B-4BAA-A0FD-96361862CF23}" dt="2019-02-14T13:56:09.144" v="5016" actId="1036"/>
          <ac:spMkLst>
            <pc:docMk/>
            <pc:sldMk cId="1922790668" sldId="274"/>
            <ac:spMk id="106" creationId="{01652D75-F022-4DC1-9BE0-48EFA81B7DE3}"/>
          </ac:spMkLst>
        </pc:spChg>
        <pc:spChg chg="del mod">
          <ac:chgData name="Severin Kranz" userId="94d42ad5811cac59" providerId="LiveId" clId="{23B9C3B7-116B-4BAA-A0FD-96361862CF23}" dt="2019-02-14T13:57:10.022" v="5026" actId="478"/>
          <ac:spMkLst>
            <pc:docMk/>
            <pc:sldMk cId="1922790668" sldId="274"/>
            <ac:spMk id="135" creationId="{50D203D7-1FAC-4F49-999D-D46C142BA3A0}"/>
          </ac:spMkLst>
        </pc:spChg>
        <pc:spChg chg="mod">
          <ac:chgData name="Severin Kranz" userId="94d42ad5811cac59" providerId="LiveId" clId="{23B9C3B7-116B-4BAA-A0FD-96361862CF23}" dt="2019-02-14T13:59:09.817" v="5056" actId="1076"/>
          <ac:spMkLst>
            <pc:docMk/>
            <pc:sldMk cId="1922790668" sldId="274"/>
            <ac:spMk id="147" creationId="{111D0893-40AF-4716-AB64-C0004453085E}"/>
          </ac:spMkLst>
        </pc:spChg>
        <pc:spChg chg="mod">
          <ac:chgData name="Severin Kranz" userId="94d42ad5811cac59" providerId="LiveId" clId="{23B9C3B7-116B-4BAA-A0FD-96361862CF23}" dt="2019-02-14T13:57:40.370" v="5034" actId="1076"/>
          <ac:spMkLst>
            <pc:docMk/>
            <pc:sldMk cId="1922790668" sldId="274"/>
            <ac:spMk id="149" creationId="{62EC233F-DBD7-4C1A-8236-586AF12EEB1D}"/>
          </ac:spMkLst>
        </pc:spChg>
        <pc:spChg chg="mod">
          <ac:chgData name="Severin Kranz" userId="94d42ad5811cac59" providerId="LiveId" clId="{23B9C3B7-116B-4BAA-A0FD-96361862CF23}" dt="2019-02-14T13:59:06.136" v="5055" actId="1076"/>
          <ac:spMkLst>
            <pc:docMk/>
            <pc:sldMk cId="1922790668" sldId="274"/>
            <ac:spMk id="154" creationId="{6048D85A-186A-4896-8EDF-E223EEBA0BAB}"/>
          </ac:spMkLst>
        </pc:spChg>
        <pc:spChg chg="mod">
          <ac:chgData name="Severin Kranz" userId="94d42ad5811cac59" providerId="LiveId" clId="{23B9C3B7-116B-4BAA-A0FD-96361862CF23}" dt="2019-02-14T13:56:09.144" v="5016" actId="1036"/>
          <ac:spMkLst>
            <pc:docMk/>
            <pc:sldMk cId="1922790668" sldId="274"/>
            <ac:spMk id="159" creationId="{222A92BF-0117-4D03-A1E2-5C95C086B896}"/>
          </ac:spMkLst>
        </pc:spChg>
        <pc:spChg chg="del mod">
          <ac:chgData name="Severin Kranz" userId="94d42ad5811cac59" providerId="LiveId" clId="{23B9C3B7-116B-4BAA-A0FD-96361862CF23}" dt="2019-02-14T13:57:11.602" v="5027" actId="478"/>
          <ac:spMkLst>
            <pc:docMk/>
            <pc:sldMk cId="1922790668" sldId="274"/>
            <ac:spMk id="161" creationId="{983D461E-408E-4DB8-9CBF-C3F3E45793E1}"/>
          </ac:spMkLst>
        </pc:spChg>
        <pc:grpChg chg="mod">
          <ac:chgData name="Severin Kranz" userId="94d42ad5811cac59" providerId="LiveId" clId="{23B9C3B7-116B-4BAA-A0FD-96361862CF23}" dt="2019-02-14T13:59:29.609" v="5060" actId="1076"/>
          <ac:grpSpMkLst>
            <pc:docMk/>
            <pc:sldMk cId="1922790668" sldId="274"/>
            <ac:grpSpMk id="86" creationId="{4B91345B-BCC9-44F7-A157-EB2C68BE5165}"/>
          </ac:grpSpMkLst>
        </pc:grpChg>
        <pc:grpChg chg="mod">
          <ac:chgData name="Severin Kranz" userId="94d42ad5811cac59" providerId="LiveId" clId="{23B9C3B7-116B-4BAA-A0FD-96361862CF23}" dt="2019-02-14T13:58:10.806" v="5042" actId="1076"/>
          <ac:grpSpMkLst>
            <pc:docMk/>
            <pc:sldMk cId="1922790668" sldId="274"/>
            <ac:grpSpMk id="87" creationId="{1D9E6BB7-0ABE-4F16-8944-764A5C3AA5F8}"/>
          </ac:grpSpMkLst>
        </pc:grpChg>
        <pc:grpChg chg="mod">
          <ac:chgData name="Severin Kranz" userId="94d42ad5811cac59" providerId="LiveId" clId="{23B9C3B7-116B-4BAA-A0FD-96361862CF23}" dt="2019-02-14T13:59:03.188" v="5054" actId="1076"/>
          <ac:grpSpMkLst>
            <pc:docMk/>
            <pc:sldMk cId="1922790668" sldId="274"/>
            <ac:grpSpMk id="90" creationId="{25C7C304-E409-425B-86D7-07CE41B44A70}"/>
          </ac:grpSpMkLst>
        </pc:grpChg>
        <pc:grpChg chg="mod">
          <ac:chgData name="Severin Kranz" userId="94d42ad5811cac59" providerId="LiveId" clId="{23B9C3B7-116B-4BAA-A0FD-96361862CF23}" dt="2019-02-14T13:56:09.144" v="5016" actId="1036"/>
          <ac:grpSpMkLst>
            <pc:docMk/>
            <pc:sldMk cId="1922790668" sldId="274"/>
            <ac:grpSpMk id="91" creationId="{F7E14003-FCB1-4BB3-89A9-7F4C187AEEED}"/>
          </ac:grpSpMkLst>
        </pc:grpChg>
        <pc:grpChg chg="mod">
          <ac:chgData name="Severin Kranz" userId="94d42ad5811cac59" providerId="LiveId" clId="{23B9C3B7-116B-4BAA-A0FD-96361862CF23}" dt="2019-02-14T13:56:57.937" v="5022" actId="1076"/>
          <ac:grpSpMkLst>
            <pc:docMk/>
            <pc:sldMk cId="1922790668" sldId="274"/>
            <ac:grpSpMk id="110" creationId="{3FC8F927-1D4B-4EC7-9EB3-FDDB4F8451F8}"/>
          </ac:grpSpMkLst>
        </pc:grpChg>
        <pc:grpChg chg="mod">
          <ac:chgData name="Severin Kranz" userId="94d42ad5811cac59" providerId="LiveId" clId="{23B9C3B7-116B-4BAA-A0FD-96361862CF23}" dt="2019-02-14T13:59:13.271" v="5057" actId="1076"/>
          <ac:grpSpMkLst>
            <pc:docMk/>
            <pc:sldMk cId="1922790668" sldId="274"/>
            <ac:grpSpMk id="124" creationId="{98C09DDD-3BCA-4CD9-9D16-45034EAB28B5}"/>
          </ac:grpSpMkLst>
        </pc:grpChg>
        <pc:grpChg chg="mod">
          <ac:chgData name="Severin Kranz" userId="94d42ad5811cac59" providerId="LiveId" clId="{23B9C3B7-116B-4BAA-A0FD-96361862CF23}" dt="2019-02-14T13:59:31.392" v="5061" actId="1076"/>
          <ac:grpSpMkLst>
            <pc:docMk/>
            <pc:sldMk cId="1922790668" sldId="274"/>
            <ac:grpSpMk id="126" creationId="{6192B841-2979-48D4-BC2F-B8EA391737F8}"/>
          </ac:grpSpMkLst>
        </pc:grpChg>
        <pc:picChg chg="mod">
          <ac:chgData name="Severin Kranz" userId="94d42ad5811cac59" providerId="LiveId" clId="{23B9C3B7-116B-4BAA-A0FD-96361862CF23}" dt="2019-02-14T13:56:57.937" v="5022" actId="1076"/>
          <ac:picMkLst>
            <pc:docMk/>
            <pc:sldMk cId="1922790668" sldId="274"/>
            <ac:picMk id="13" creationId="{CF9B2273-8D53-4A5A-95DA-B783E38AE904}"/>
          </ac:picMkLst>
        </pc:picChg>
        <pc:picChg chg="mod">
          <ac:chgData name="Severin Kranz" userId="94d42ad5811cac59" providerId="LiveId" clId="{23B9C3B7-116B-4BAA-A0FD-96361862CF23}" dt="2019-02-14T13:56:57.937" v="5022" actId="1076"/>
          <ac:picMkLst>
            <pc:docMk/>
            <pc:sldMk cId="1922790668" sldId="274"/>
            <ac:picMk id="62" creationId="{46DD1EF6-5067-4551-8DDC-E43CCDCDEAD1}"/>
          </ac:picMkLst>
        </pc:picChg>
        <pc:picChg chg="mod">
          <ac:chgData name="Severin Kranz" userId="94d42ad5811cac59" providerId="LiveId" clId="{23B9C3B7-116B-4BAA-A0FD-96361862CF23}" dt="2019-02-14T13:56:57.937" v="5022" actId="1076"/>
          <ac:picMkLst>
            <pc:docMk/>
            <pc:sldMk cId="1922790668" sldId="274"/>
            <ac:picMk id="67" creationId="{A4110F2F-2A6C-441A-BF9A-D0533DB437C0}"/>
          </ac:picMkLst>
        </pc:picChg>
        <pc:picChg chg="mod">
          <ac:chgData name="Severin Kranz" userId="94d42ad5811cac59" providerId="LiveId" clId="{23B9C3B7-116B-4BAA-A0FD-96361862CF23}" dt="2019-02-14T13:57:29.617" v="5032" actId="1076"/>
          <ac:picMkLst>
            <pc:docMk/>
            <pc:sldMk cId="1922790668" sldId="274"/>
            <ac:picMk id="138" creationId="{F4AD07F1-7A15-4680-A7A3-BE7656E66EC9}"/>
          </ac:picMkLst>
        </pc:picChg>
        <pc:picChg chg="mod">
          <ac:chgData name="Severin Kranz" userId="94d42ad5811cac59" providerId="LiveId" clId="{23B9C3B7-116B-4BAA-A0FD-96361862CF23}" dt="2019-02-14T13:56:57.937" v="5022" actId="1076"/>
          <ac:picMkLst>
            <pc:docMk/>
            <pc:sldMk cId="1922790668" sldId="274"/>
            <ac:picMk id="140" creationId="{73B290CF-60CF-4907-AE98-B654881CCBFA}"/>
          </ac:picMkLst>
        </pc:picChg>
        <pc:cxnChg chg="add mod">
          <ac:chgData name="Severin Kranz" userId="94d42ad5811cac59" providerId="LiveId" clId="{23B9C3B7-116B-4BAA-A0FD-96361862CF23}" dt="2019-02-14T13:58:23.560" v="5045" actId="108"/>
          <ac:cxnSpMkLst>
            <pc:docMk/>
            <pc:sldMk cId="1922790668" sldId="274"/>
            <ac:cxnSpMk id="16" creationId="{E1B7A489-65E4-4729-9C65-532B32023ED0}"/>
          </ac:cxnSpMkLst>
        </pc:cxnChg>
        <pc:cxnChg chg="mod">
          <ac:chgData name="Severin Kranz" userId="94d42ad5811cac59" providerId="LiveId" clId="{23B9C3B7-116B-4BAA-A0FD-96361862CF23}" dt="2019-02-14T13:59:31.392" v="5061" actId="1076"/>
          <ac:cxnSpMkLst>
            <pc:docMk/>
            <pc:sldMk cId="1922790668" sldId="274"/>
            <ac:cxnSpMk id="33" creationId="{83AB3A82-C997-4FEB-907F-369E475C07F7}"/>
          </ac:cxnSpMkLst>
        </pc:cxnChg>
        <pc:cxnChg chg="mod">
          <ac:chgData name="Severin Kranz" userId="94d42ad5811cac59" providerId="LiveId" clId="{23B9C3B7-116B-4BAA-A0FD-96361862CF23}" dt="2019-02-14T13:59:13.271" v="5057" actId="1076"/>
          <ac:cxnSpMkLst>
            <pc:docMk/>
            <pc:sldMk cId="1922790668" sldId="274"/>
            <ac:cxnSpMk id="38" creationId="{8A1940B6-F537-4474-BC96-E91865FA4005}"/>
          </ac:cxnSpMkLst>
        </pc:cxnChg>
        <pc:cxnChg chg="mod">
          <ac:chgData name="Severin Kranz" userId="94d42ad5811cac59" providerId="LiveId" clId="{23B9C3B7-116B-4BAA-A0FD-96361862CF23}" dt="2019-02-14T13:59:29.609" v="5060" actId="1076"/>
          <ac:cxnSpMkLst>
            <pc:docMk/>
            <pc:sldMk cId="1922790668" sldId="274"/>
            <ac:cxnSpMk id="46" creationId="{9E12E87A-C9E1-4A61-927C-697768C8DAFC}"/>
          </ac:cxnSpMkLst>
        </pc:cxnChg>
        <pc:cxnChg chg="mod">
          <ac:chgData name="Severin Kranz" userId="94d42ad5811cac59" providerId="LiveId" clId="{23B9C3B7-116B-4BAA-A0FD-96361862CF23}" dt="2019-02-14T13:58:08.007" v="5041" actId="1076"/>
          <ac:cxnSpMkLst>
            <pc:docMk/>
            <pc:sldMk cId="1922790668" sldId="274"/>
            <ac:cxnSpMk id="75" creationId="{1F622CA8-3BD2-4DCA-894E-2F54072C690B}"/>
          </ac:cxnSpMkLst>
        </pc:cxnChg>
        <pc:cxnChg chg="mod">
          <ac:chgData name="Severin Kranz" userId="94d42ad5811cac59" providerId="LiveId" clId="{23B9C3B7-116B-4BAA-A0FD-96361862CF23}" dt="2019-02-14T13:59:31.392" v="5061" actId="1076"/>
          <ac:cxnSpMkLst>
            <pc:docMk/>
            <pc:sldMk cId="1922790668" sldId="274"/>
            <ac:cxnSpMk id="88" creationId="{3CCEE281-16E7-466B-9213-565C5CC8E77F}"/>
          </ac:cxnSpMkLst>
        </pc:cxnChg>
        <pc:cxnChg chg="mod">
          <ac:chgData name="Severin Kranz" userId="94d42ad5811cac59" providerId="LiveId" clId="{23B9C3B7-116B-4BAA-A0FD-96361862CF23}" dt="2019-02-14T13:56:09.144" v="5016" actId="1036"/>
          <ac:cxnSpMkLst>
            <pc:docMk/>
            <pc:sldMk cId="1922790668" sldId="274"/>
            <ac:cxnSpMk id="89" creationId="{1067195E-5CE0-4AA4-9899-B1AEC72D56A1}"/>
          </ac:cxnSpMkLst>
        </pc:cxnChg>
        <pc:cxnChg chg="mod">
          <ac:chgData name="Severin Kranz" userId="94d42ad5811cac59" providerId="LiveId" clId="{23B9C3B7-116B-4BAA-A0FD-96361862CF23}" dt="2019-02-14T13:56:57.937" v="5022" actId="1076"/>
          <ac:cxnSpMkLst>
            <pc:docMk/>
            <pc:sldMk cId="1922790668" sldId="274"/>
            <ac:cxnSpMk id="93" creationId="{0ACE3BE6-F6C5-4632-80D9-B98ABA274B49}"/>
          </ac:cxnSpMkLst>
        </pc:cxnChg>
        <pc:cxnChg chg="mod">
          <ac:chgData name="Severin Kranz" userId="94d42ad5811cac59" providerId="LiveId" clId="{23B9C3B7-116B-4BAA-A0FD-96361862CF23}" dt="2019-02-14T13:59:13.271" v="5057" actId="1076"/>
          <ac:cxnSpMkLst>
            <pc:docMk/>
            <pc:sldMk cId="1922790668" sldId="274"/>
            <ac:cxnSpMk id="100" creationId="{D79CE5C2-5DB8-4E1B-BBDF-132BAFF305F5}"/>
          </ac:cxnSpMkLst>
        </pc:cxnChg>
        <pc:cxnChg chg="mod">
          <ac:chgData name="Severin Kranz" userId="94d42ad5811cac59" providerId="LiveId" clId="{23B9C3B7-116B-4BAA-A0FD-96361862CF23}" dt="2019-02-14T13:59:31.392" v="5061" actId="1076"/>
          <ac:cxnSpMkLst>
            <pc:docMk/>
            <pc:sldMk cId="1922790668" sldId="274"/>
            <ac:cxnSpMk id="101" creationId="{0FD21B25-E7DC-4D26-95BC-429B8218984B}"/>
          </ac:cxnSpMkLst>
        </pc:cxnChg>
        <pc:cxnChg chg="mod">
          <ac:chgData name="Severin Kranz" userId="94d42ad5811cac59" providerId="LiveId" clId="{23B9C3B7-116B-4BAA-A0FD-96361862CF23}" dt="2019-02-14T13:59:29.609" v="5060" actId="1076"/>
          <ac:cxnSpMkLst>
            <pc:docMk/>
            <pc:sldMk cId="1922790668" sldId="274"/>
            <ac:cxnSpMk id="107" creationId="{03F854AB-BB6D-45D0-8124-BEA31C59C550}"/>
          </ac:cxnSpMkLst>
        </pc:cxnChg>
        <pc:cxnChg chg="mod">
          <ac:chgData name="Severin Kranz" userId="94d42ad5811cac59" providerId="LiveId" clId="{23B9C3B7-116B-4BAA-A0FD-96361862CF23}" dt="2019-02-14T13:59:03.188" v="5054" actId="1076"/>
          <ac:cxnSpMkLst>
            <pc:docMk/>
            <pc:sldMk cId="1922790668" sldId="274"/>
            <ac:cxnSpMk id="113" creationId="{20CEA041-DD78-40B9-9415-D1646B1941FC}"/>
          </ac:cxnSpMkLst>
        </pc:cxnChg>
        <pc:cxnChg chg="mod">
          <ac:chgData name="Severin Kranz" userId="94d42ad5811cac59" providerId="LiveId" clId="{23B9C3B7-116B-4BAA-A0FD-96361862CF23}" dt="2019-02-14T13:59:29.609" v="5060" actId="1076"/>
          <ac:cxnSpMkLst>
            <pc:docMk/>
            <pc:sldMk cId="1922790668" sldId="274"/>
            <ac:cxnSpMk id="114" creationId="{2D64A0FC-C8EC-4443-B872-924FDB4A8680}"/>
          </ac:cxnSpMkLst>
        </pc:cxnChg>
        <pc:cxnChg chg="mod">
          <ac:chgData name="Severin Kranz" userId="94d42ad5811cac59" providerId="LiveId" clId="{23B9C3B7-116B-4BAA-A0FD-96361862CF23}" dt="2019-02-14T13:56:57.937" v="5022" actId="1076"/>
          <ac:cxnSpMkLst>
            <pc:docMk/>
            <pc:sldMk cId="1922790668" sldId="274"/>
            <ac:cxnSpMk id="132" creationId="{3DF13157-B8FD-457E-91A9-1FBD6570DE81}"/>
          </ac:cxnSpMkLst>
        </pc:cxnChg>
        <pc:cxnChg chg="del mod">
          <ac:chgData name="Severin Kranz" userId="94d42ad5811cac59" providerId="LiveId" clId="{23B9C3B7-116B-4BAA-A0FD-96361862CF23}" dt="2019-02-14T13:57:06.450" v="5025" actId="478"/>
          <ac:cxnSpMkLst>
            <pc:docMk/>
            <pc:sldMk cId="1922790668" sldId="274"/>
            <ac:cxnSpMk id="142" creationId="{F20F057C-1DFE-49CE-B5A4-BADA8BADC6F3}"/>
          </ac:cxnSpMkLst>
        </pc:cxnChg>
        <pc:cxnChg chg="mod">
          <ac:chgData name="Severin Kranz" userId="94d42ad5811cac59" providerId="LiveId" clId="{23B9C3B7-116B-4BAA-A0FD-96361862CF23}" dt="2019-02-14T13:57:16.539" v="5029" actId="1076"/>
          <ac:cxnSpMkLst>
            <pc:docMk/>
            <pc:sldMk cId="1922790668" sldId="274"/>
            <ac:cxnSpMk id="158" creationId="{A665812F-E423-4E6C-B620-6BD4DE56BE9D}"/>
          </ac:cxnSpMkLst>
        </pc:cxnChg>
        <pc:cxnChg chg="mod">
          <ac:chgData name="Severin Kranz" userId="94d42ad5811cac59" providerId="LiveId" clId="{23B9C3B7-116B-4BAA-A0FD-96361862CF23}" dt="2019-02-14T13:57:32.616" v="5033" actId="1076"/>
          <ac:cxnSpMkLst>
            <pc:docMk/>
            <pc:sldMk cId="1922790668" sldId="274"/>
            <ac:cxnSpMk id="160" creationId="{61EE9F14-487C-44DB-B275-3FE930BC0B1E}"/>
          </ac:cxnSpMkLst>
        </pc:cxnChg>
        <pc:cxnChg chg="del mod">
          <ac:chgData name="Severin Kranz" userId="94d42ad5811cac59" providerId="LiveId" clId="{23B9C3B7-116B-4BAA-A0FD-96361862CF23}" dt="2019-02-14T13:58:12.968" v="5043" actId="478"/>
          <ac:cxnSpMkLst>
            <pc:docMk/>
            <pc:sldMk cId="1922790668" sldId="274"/>
            <ac:cxnSpMk id="172" creationId="{C19DD0B3-58D5-4A6C-8807-50084928B5A7}"/>
          </ac:cxnSpMkLst>
        </pc:cxnChg>
        <pc:cxnChg chg="mod">
          <ac:chgData name="Severin Kranz" userId="94d42ad5811cac59" providerId="LiveId" clId="{23B9C3B7-116B-4BAA-A0FD-96361862CF23}" dt="2019-02-14T13:56:57.937" v="5022" actId="1076"/>
          <ac:cxnSpMkLst>
            <pc:docMk/>
            <pc:sldMk cId="1922790668" sldId="274"/>
            <ac:cxnSpMk id="177" creationId="{010C42B7-C27C-4299-B9C9-4B5F2E625D0A}"/>
          </ac:cxnSpMkLst>
        </pc:cxnChg>
      </pc:sldChg>
      <pc:sldChg chg="addSp delSp modSp add ord">
        <pc:chgData name="Severin Kranz" userId="94d42ad5811cac59" providerId="LiveId" clId="{23B9C3B7-116B-4BAA-A0FD-96361862CF23}" dt="2019-02-14T18:02:20.656" v="10387" actId="1076"/>
        <pc:sldMkLst>
          <pc:docMk/>
          <pc:sldMk cId="159365429" sldId="275"/>
        </pc:sldMkLst>
        <pc:spChg chg="mod">
          <ac:chgData name="Severin Kranz" userId="94d42ad5811cac59" providerId="LiveId" clId="{23B9C3B7-116B-4BAA-A0FD-96361862CF23}" dt="2019-02-14T15:00:26.639" v="6921" actId="404"/>
          <ac:spMkLst>
            <pc:docMk/>
            <pc:sldMk cId="159365429" sldId="275"/>
            <ac:spMk id="14" creationId="{B166A0E3-54D1-48A9-87E5-19DD91AEFB0B}"/>
          </ac:spMkLst>
        </pc:spChg>
        <pc:spChg chg="del mod">
          <ac:chgData name="Severin Kranz" userId="94d42ad5811cac59" providerId="LiveId" clId="{23B9C3B7-116B-4BAA-A0FD-96361862CF23}" dt="2019-02-14T14:12:36.865" v="5075" actId="478"/>
          <ac:spMkLst>
            <pc:docMk/>
            <pc:sldMk cId="159365429" sldId="275"/>
            <ac:spMk id="68" creationId="{E0EBF359-DA9B-40AB-844E-BAC49739C1A1}"/>
          </ac:spMkLst>
        </pc:spChg>
        <pc:spChg chg="del mod">
          <ac:chgData name="Severin Kranz" userId="94d42ad5811cac59" providerId="LiveId" clId="{23B9C3B7-116B-4BAA-A0FD-96361862CF23}" dt="2019-02-14T14:12:40.696" v="5079" actId="478"/>
          <ac:spMkLst>
            <pc:docMk/>
            <pc:sldMk cId="159365429" sldId="275"/>
            <ac:spMk id="69" creationId="{14A48B60-606B-4355-84D4-F33C470242B5}"/>
          </ac:spMkLst>
        </pc:spChg>
        <pc:spChg chg="mod">
          <ac:chgData name="Severin Kranz" userId="94d42ad5811cac59" providerId="LiveId" clId="{23B9C3B7-116B-4BAA-A0FD-96361862CF23}" dt="2019-02-14T14:34:44.101" v="5726" actId="113"/>
          <ac:spMkLst>
            <pc:docMk/>
            <pc:sldMk cId="159365429" sldId="275"/>
            <ac:spMk id="70" creationId="{48DBAD1C-7D45-4535-BE9E-83528C3C5C00}"/>
          </ac:spMkLst>
        </pc:spChg>
        <pc:spChg chg="del">
          <ac:chgData name="Severin Kranz" userId="94d42ad5811cac59" providerId="LiveId" clId="{23B9C3B7-116B-4BAA-A0FD-96361862CF23}" dt="2019-02-14T14:13:44.314" v="5103" actId="478"/>
          <ac:spMkLst>
            <pc:docMk/>
            <pc:sldMk cId="159365429" sldId="275"/>
            <ac:spMk id="74" creationId="{FEE848C4-B2E0-4607-87F7-B1EA040D3343}"/>
          </ac:spMkLst>
        </pc:spChg>
        <pc:spChg chg="del mod">
          <ac:chgData name="Severin Kranz" userId="94d42ad5811cac59" providerId="LiveId" clId="{23B9C3B7-116B-4BAA-A0FD-96361862CF23}" dt="2019-02-14T14:12:33.975" v="5072" actId="478"/>
          <ac:spMkLst>
            <pc:docMk/>
            <pc:sldMk cId="159365429" sldId="275"/>
            <ac:spMk id="77" creationId="{F9022571-278B-4743-8DD1-04804C425983}"/>
          </ac:spMkLst>
        </pc:spChg>
        <pc:spChg chg="mod">
          <ac:chgData name="Severin Kranz" userId="94d42ad5811cac59" providerId="LiveId" clId="{23B9C3B7-116B-4BAA-A0FD-96361862CF23}" dt="2019-02-14T14:34:34.028" v="5722" actId="113"/>
          <ac:spMkLst>
            <pc:docMk/>
            <pc:sldMk cId="159365429" sldId="275"/>
            <ac:spMk id="81" creationId="{424A50D3-57C7-4DEB-8B35-3097CE236A99}"/>
          </ac:spMkLst>
        </pc:spChg>
        <pc:spChg chg="mod">
          <ac:chgData name="Severin Kranz" userId="94d42ad5811cac59" providerId="LiveId" clId="{23B9C3B7-116B-4BAA-A0FD-96361862CF23}" dt="2019-02-14T14:34:26.241" v="5720" actId="113"/>
          <ac:spMkLst>
            <pc:docMk/>
            <pc:sldMk cId="159365429" sldId="275"/>
            <ac:spMk id="82" creationId="{ADCD34B2-A9D5-4A27-9BD4-97EF3A034157}"/>
          </ac:spMkLst>
        </pc:spChg>
        <pc:spChg chg="mod">
          <ac:chgData name="Severin Kranz" userId="94d42ad5811cac59" providerId="LiveId" clId="{23B9C3B7-116B-4BAA-A0FD-96361862CF23}" dt="2019-02-14T14:34:18.407" v="5718" actId="113"/>
          <ac:spMkLst>
            <pc:docMk/>
            <pc:sldMk cId="159365429" sldId="275"/>
            <ac:spMk id="83" creationId="{4A9B75B9-FD41-4F9B-8B06-6C71A5C8760C}"/>
          </ac:spMkLst>
        </pc:spChg>
        <pc:spChg chg="mod">
          <ac:chgData name="Severin Kranz" userId="94d42ad5811cac59" providerId="LiveId" clId="{23B9C3B7-116B-4BAA-A0FD-96361862CF23}" dt="2019-02-14T14:53:33.289" v="6459" actId="20577"/>
          <ac:spMkLst>
            <pc:docMk/>
            <pc:sldMk cId="159365429" sldId="275"/>
            <ac:spMk id="85" creationId="{EBB06889-5F51-40D2-86D3-2EB42FB31699}"/>
          </ac:spMkLst>
        </pc:spChg>
        <pc:spChg chg="del">
          <ac:chgData name="Severin Kranz" userId="94d42ad5811cac59" providerId="LiveId" clId="{23B9C3B7-116B-4BAA-A0FD-96361862CF23}" dt="2019-02-14T14:12:23.335" v="5064" actId="478"/>
          <ac:spMkLst>
            <pc:docMk/>
            <pc:sldMk cId="159365429" sldId="275"/>
            <ac:spMk id="94" creationId="{87A6973A-17CF-4AA0-B58F-3D193E04E822}"/>
          </ac:spMkLst>
        </pc:spChg>
        <pc:spChg chg="del">
          <ac:chgData name="Severin Kranz" userId="94d42ad5811cac59" providerId="LiveId" clId="{23B9C3B7-116B-4BAA-A0FD-96361862CF23}" dt="2019-02-14T14:12:53.653" v="5087" actId="478"/>
          <ac:spMkLst>
            <pc:docMk/>
            <pc:sldMk cId="159365429" sldId="275"/>
            <ac:spMk id="95" creationId="{EC8B0FA7-B25A-4CE4-A6E4-24B068512F86}"/>
          </ac:spMkLst>
        </pc:spChg>
        <pc:spChg chg="del">
          <ac:chgData name="Severin Kranz" userId="94d42ad5811cac59" providerId="LiveId" clId="{23B9C3B7-116B-4BAA-A0FD-96361862CF23}" dt="2019-02-14T14:12:56.714" v="5089" actId="478"/>
          <ac:spMkLst>
            <pc:docMk/>
            <pc:sldMk cId="159365429" sldId="275"/>
            <ac:spMk id="99" creationId="{D033FA11-04AA-428D-965B-728841CE4A56}"/>
          </ac:spMkLst>
        </pc:spChg>
        <pc:spChg chg="del">
          <ac:chgData name="Severin Kranz" userId="94d42ad5811cac59" providerId="LiveId" clId="{23B9C3B7-116B-4BAA-A0FD-96361862CF23}" dt="2019-02-14T14:12:49.694" v="5085" actId="478"/>
          <ac:spMkLst>
            <pc:docMk/>
            <pc:sldMk cId="159365429" sldId="275"/>
            <ac:spMk id="106" creationId="{01652D75-F022-4DC1-9BE0-48EFA81B7DE3}"/>
          </ac:spMkLst>
        </pc:spChg>
        <pc:spChg chg="del">
          <ac:chgData name="Severin Kranz" userId="94d42ad5811cac59" providerId="LiveId" clId="{23B9C3B7-116B-4BAA-A0FD-96361862CF23}" dt="2019-02-14T14:13:00.523" v="5090" actId="478"/>
          <ac:spMkLst>
            <pc:docMk/>
            <pc:sldMk cId="159365429" sldId="275"/>
            <ac:spMk id="108" creationId="{8B9866A2-6B8C-42A0-BDC3-15769F610AE5}"/>
          </ac:spMkLst>
        </pc:spChg>
        <pc:spChg chg="mod">
          <ac:chgData name="Severin Kranz" userId="94d42ad5811cac59" providerId="LiveId" clId="{23B9C3B7-116B-4BAA-A0FD-96361862CF23}" dt="2019-02-14T14:34:05.550" v="5714" actId="113"/>
          <ac:spMkLst>
            <pc:docMk/>
            <pc:sldMk cId="159365429" sldId="275"/>
            <ac:spMk id="112" creationId="{1ADF7F4E-AA96-4838-AC03-B71688FDC196}"/>
          </ac:spMkLst>
        </pc:spChg>
        <pc:spChg chg="mod">
          <ac:chgData name="Severin Kranz" userId="94d42ad5811cac59" providerId="LiveId" clId="{23B9C3B7-116B-4BAA-A0FD-96361862CF23}" dt="2019-02-14T14:34:12.874" v="5716" actId="404"/>
          <ac:spMkLst>
            <pc:docMk/>
            <pc:sldMk cId="159365429" sldId="275"/>
            <ac:spMk id="115" creationId="{EEC8F5A7-7363-4CF6-B85A-D6695DEF2956}"/>
          </ac:spMkLst>
        </pc:spChg>
        <pc:spChg chg="mod">
          <ac:chgData name="Severin Kranz" userId="94d42ad5811cac59" providerId="LiveId" clId="{23B9C3B7-116B-4BAA-A0FD-96361862CF23}" dt="2019-02-14T14:33:58.887" v="5712" actId="113"/>
          <ac:spMkLst>
            <pc:docMk/>
            <pc:sldMk cId="159365429" sldId="275"/>
            <ac:spMk id="127" creationId="{E5120138-5A9E-44A2-BB98-E8C5784A7051}"/>
          </ac:spMkLst>
        </pc:spChg>
        <pc:spChg chg="del">
          <ac:chgData name="Severin Kranz" userId="94d42ad5811cac59" providerId="LiveId" clId="{23B9C3B7-116B-4BAA-A0FD-96361862CF23}" dt="2019-02-14T14:12:23.335" v="5064" actId="478"/>
          <ac:spMkLst>
            <pc:docMk/>
            <pc:sldMk cId="159365429" sldId="275"/>
            <ac:spMk id="135" creationId="{50D203D7-1FAC-4F49-999D-D46C142BA3A0}"/>
          </ac:spMkLst>
        </pc:spChg>
        <pc:spChg chg="del">
          <ac:chgData name="Severin Kranz" userId="94d42ad5811cac59" providerId="LiveId" clId="{23B9C3B7-116B-4BAA-A0FD-96361862CF23}" dt="2019-02-14T14:13:56.351" v="5106" actId="478"/>
          <ac:spMkLst>
            <pc:docMk/>
            <pc:sldMk cId="159365429" sldId="275"/>
            <ac:spMk id="147" creationId="{111D0893-40AF-4716-AB64-C0004453085E}"/>
          </ac:spMkLst>
        </pc:spChg>
        <pc:spChg chg="del">
          <ac:chgData name="Severin Kranz" userId="94d42ad5811cac59" providerId="LiveId" clId="{23B9C3B7-116B-4BAA-A0FD-96361862CF23}" dt="2019-02-14T14:14:27.002" v="5113" actId="478"/>
          <ac:spMkLst>
            <pc:docMk/>
            <pc:sldMk cId="159365429" sldId="275"/>
            <ac:spMk id="149" creationId="{62EC233F-DBD7-4C1A-8236-586AF12EEB1D}"/>
          </ac:spMkLst>
        </pc:spChg>
        <pc:spChg chg="del mod">
          <ac:chgData name="Severin Kranz" userId="94d42ad5811cac59" providerId="LiveId" clId="{23B9C3B7-116B-4BAA-A0FD-96361862CF23}" dt="2019-02-14T14:12:45.544" v="5083" actId="478"/>
          <ac:spMkLst>
            <pc:docMk/>
            <pc:sldMk cId="159365429" sldId="275"/>
            <ac:spMk id="154" creationId="{6048D85A-186A-4896-8EDF-E223EEBA0BAB}"/>
          </ac:spMkLst>
        </pc:spChg>
        <pc:spChg chg="del">
          <ac:chgData name="Severin Kranz" userId="94d42ad5811cac59" providerId="LiveId" clId="{23B9C3B7-116B-4BAA-A0FD-96361862CF23}" dt="2019-02-14T14:12:30.104" v="5069" actId="478"/>
          <ac:spMkLst>
            <pc:docMk/>
            <pc:sldMk cId="159365429" sldId="275"/>
            <ac:spMk id="159" creationId="{222A92BF-0117-4D03-A1E2-5C95C086B896}"/>
          </ac:spMkLst>
        </pc:spChg>
        <pc:spChg chg="del">
          <ac:chgData name="Severin Kranz" userId="94d42ad5811cac59" providerId="LiveId" clId="{23B9C3B7-116B-4BAA-A0FD-96361862CF23}" dt="2019-02-14T14:12:28.064" v="5068" actId="478"/>
          <ac:spMkLst>
            <pc:docMk/>
            <pc:sldMk cId="159365429" sldId="275"/>
            <ac:spMk id="161" creationId="{983D461E-408E-4DB8-9CBF-C3F3E45793E1}"/>
          </ac:spMkLst>
        </pc:spChg>
        <pc:spChg chg="add del">
          <ac:chgData name="Severin Kranz" userId="94d42ad5811cac59" providerId="LiveId" clId="{23B9C3B7-116B-4BAA-A0FD-96361862CF23}" dt="2019-02-14T14:50:34.790" v="6451" actId="478"/>
          <ac:spMkLst>
            <pc:docMk/>
            <pc:sldMk cId="159365429" sldId="275"/>
            <ac:spMk id="206" creationId="{B5BB1164-30A4-4EC7-99B4-C9E6F9A3D4E1}"/>
          </ac:spMkLst>
        </pc:spChg>
        <pc:spChg chg="add del">
          <ac:chgData name="Severin Kranz" userId="94d42ad5811cac59" providerId="LiveId" clId="{23B9C3B7-116B-4BAA-A0FD-96361862CF23}" dt="2019-02-14T14:50:34.790" v="6451" actId="478"/>
          <ac:spMkLst>
            <pc:docMk/>
            <pc:sldMk cId="159365429" sldId="275"/>
            <ac:spMk id="207" creationId="{595C3A2D-2C98-407E-A6F8-022D59D0E6B1}"/>
          </ac:spMkLst>
        </pc:spChg>
        <pc:spChg chg="add del">
          <ac:chgData name="Severin Kranz" userId="94d42ad5811cac59" providerId="LiveId" clId="{23B9C3B7-116B-4BAA-A0FD-96361862CF23}" dt="2019-02-14T14:50:34.790" v="6451" actId="478"/>
          <ac:spMkLst>
            <pc:docMk/>
            <pc:sldMk cId="159365429" sldId="275"/>
            <ac:spMk id="208" creationId="{B6A00106-8200-4221-9E67-DA31A1BD885A}"/>
          </ac:spMkLst>
        </pc:spChg>
        <pc:spChg chg="add mod">
          <ac:chgData name="Severin Kranz" userId="94d42ad5811cac59" providerId="LiveId" clId="{23B9C3B7-116B-4BAA-A0FD-96361862CF23}" dt="2019-02-14T14:43:49.208" v="6073" actId="207"/>
          <ac:spMkLst>
            <pc:docMk/>
            <pc:sldMk cId="159365429" sldId="275"/>
            <ac:spMk id="209" creationId="{A13CCF42-7666-4ACB-A7B7-F3F654B490E9}"/>
          </ac:spMkLst>
        </pc:spChg>
        <pc:spChg chg="add del">
          <ac:chgData name="Severin Kranz" userId="94d42ad5811cac59" providerId="LiveId" clId="{23B9C3B7-116B-4BAA-A0FD-96361862CF23}" dt="2019-02-14T14:50:34.790" v="6451" actId="478"/>
          <ac:spMkLst>
            <pc:docMk/>
            <pc:sldMk cId="159365429" sldId="275"/>
            <ac:spMk id="210" creationId="{EDA82DB3-BC95-49CF-8FB1-647DAB0D852C}"/>
          </ac:spMkLst>
        </pc:spChg>
        <pc:spChg chg="add mod">
          <ac:chgData name="Severin Kranz" userId="94d42ad5811cac59" providerId="LiveId" clId="{23B9C3B7-116B-4BAA-A0FD-96361862CF23}" dt="2019-02-14T14:41:03" v="5974" actId="207"/>
          <ac:spMkLst>
            <pc:docMk/>
            <pc:sldMk cId="159365429" sldId="275"/>
            <ac:spMk id="211" creationId="{18DE631D-C384-4A24-8714-2BB6027AD854}"/>
          </ac:spMkLst>
        </pc:spChg>
        <pc:spChg chg="add mod">
          <ac:chgData name="Severin Kranz" userId="94d42ad5811cac59" providerId="LiveId" clId="{23B9C3B7-116B-4BAA-A0FD-96361862CF23}" dt="2019-02-14T14:49:23.582" v="6430" actId="1076"/>
          <ac:spMkLst>
            <pc:docMk/>
            <pc:sldMk cId="159365429" sldId="275"/>
            <ac:spMk id="212" creationId="{2878F576-F08B-47CC-B904-81A04816E226}"/>
          </ac:spMkLst>
        </pc:spChg>
        <pc:spChg chg="add del">
          <ac:chgData name="Severin Kranz" userId="94d42ad5811cac59" providerId="LiveId" clId="{23B9C3B7-116B-4BAA-A0FD-96361862CF23}" dt="2019-02-14T14:50:34.790" v="6451" actId="478"/>
          <ac:spMkLst>
            <pc:docMk/>
            <pc:sldMk cId="159365429" sldId="275"/>
            <ac:spMk id="213" creationId="{F4E8A4E4-31A8-470D-B08D-1206E288FAD3}"/>
          </ac:spMkLst>
        </pc:spChg>
        <pc:spChg chg="add mod">
          <ac:chgData name="Severin Kranz" userId="94d42ad5811cac59" providerId="LiveId" clId="{23B9C3B7-116B-4BAA-A0FD-96361862CF23}" dt="2019-02-14T14:49:31.690" v="6432" actId="207"/>
          <ac:spMkLst>
            <pc:docMk/>
            <pc:sldMk cId="159365429" sldId="275"/>
            <ac:spMk id="214" creationId="{F9F4649F-77C5-417D-A966-C632BD05494E}"/>
          </ac:spMkLst>
        </pc:spChg>
        <pc:spChg chg="add del">
          <ac:chgData name="Severin Kranz" userId="94d42ad5811cac59" providerId="LiveId" clId="{23B9C3B7-116B-4BAA-A0FD-96361862CF23}" dt="2019-02-14T14:50:34.790" v="6451" actId="478"/>
          <ac:spMkLst>
            <pc:docMk/>
            <pc:sldMk cId="159365429" sldId="275"/>
            <ac:spMk id="215" creationId="{367D6061-5D7E-4AC9-8A2E-CE810A190171}"/>
          </ac:spMkLst>
        </pc:spChg>
        <pc:spChg chg="add del">
          <ac:chgData name="Severin Kranz" userId="94d42ad5811cac59" providerId="LiveId" clId="{23B9C3B7-116B-4BAA-A0FD-96361862CF23}" dt="2019-02-14T14:50:34.790" v="6451" actId="478"/>
          <ac:spMkLst>
            <pc:docMk/>
            <pc:sldMk cId="159365429" sldId="275"/>
            <ac:spMk id="216" creationId="{ED9639CB-3969-494E-9CDF-152820C1648C}"/>
          </ac:spMkLst>
        </pc:spChg>
        <pc:spChg chg="add del">
          <ac:chgData name="Severin Kranz" userId="94d42ad5811cac59" providerId="LiveId" clId="{23B9C3B7-116B-4BAA-A0FD-96361862CF23}" dt="2019-02-14T14:50:34.790" v="6451" actId="478"/>
          <ac:spMkLst>
            <pc:docMk/>
            <pc:sldMk cId="159365429" sldId="275"/>
            <ac:spMk id="217" creationId="{93665548-E76D-46FD-A374-C7D08E43352F}"/>
          </ac:spMkLst>
        </pc:spChg>
        <pc:spChg chg="add mod">
          <ac:chgData name="Severin Kranz" userId="94d42ad5811cac59" providerId="LiveId" clId="{23B9C3B7-116B-4BAA-A0FD-96361862CF23}" dt="2019-02-14T14:41:33.712" v="6019" actId="1076"/>
          <ac:spMkLst>
            <pc:docMk/>
            <pc:sldMk cId="159365429" sldId="275"/>
            <ac:spMk id="218" creationId="{A169B2EB-964F-4B1E-9964-07A320FC75E1}"/>
          </ac:spMkLst>
        </pc:spChg>
        <pc:spChg chg="add mod">
          <ac:chgData name="Severin Kranz" userId="94d42ad5811cac59" providerId="LiveId" clId="{23B9C3B7-116B-4BAA-A0FD-96361862CF23}" dt="2019-02-14T14:43:21.477" v="6065" actId="1076"/>
          <ac:spMkLst>
            <pc:docMk/>
            <pc:sldMk cId="159365429" sldId="275"/>
            <ac:spMk id="220" creationId="{AD7D1A42-B6AA-44BD-90A0-C932FA1448BB}"/>
          </ac:spMkLst>
        </pc:spChg>
        <pc:spChg chg="add mod">
          <ac:chgData name="Severin Kranz" userId="94d42ad5811cac59" providerId="LiveId" clId="{23B9C3B7-116B-4BAA-A0FD-96361862CF23}" dt="2019-02-14T14:44:39.024" v="6153" actId="1076"/>
          <ac:spMkLst>
            <pc:docMk/>
            <pc:sldMk cId="159365429" sldId="275"/>
            <ac:spMk id="222" creationId="{1A6ED47A-22A2-4427-A41B-5C3537BD5899}"/>
          </ac:spMkLst>
        </pc:spChg>
        <pc:spChg chg="add mod">
          <ac:chgData name="Severin Kranz" userId="94d42ad5811cac59" providerId="LiveId" clId="{23B9C3B7-116B-4BAA-A0FD-96361862CF23}" dt="2019-02-14T14:44:53.372" v="6156" actId="571"/>
          <ac:spMkLst>
            <pc:docMk/>
            <pc:sldMk cId="159365429" sldId="275"/>
            <ac:spMk id="228" creationId="{00A11FEE-7F2D-4B8D-A042-27980FE05505}"/>
          </ac:spMkLst>
        </pc:spChg>
        <pc:spChg chg="add mod">
          <ac:chgData name="Severin Kranz" userId="94d42ad5811cac59" providerId="LiveId" clId="{23B9C3B7-116B-4BAA-A0FD-96361862CF23}" dt="2019-02-14T14:45:45.631" v="6225" actId="1076"/>
          <ac:spMkLst>
            <pc:docMk/>
            <pc:sldMk cId="159365429" sldId="275"/>
            <ac:spMk id="229" creationId="{0A772DF7-E8FF-4BC9-AAAC-90B86213205E}"/>
          </ac:spMkLst>
        </pc:spChg>
        <pc:spChg chg="add mod">
          <ac:chgData name="Severin Kranz" userId="94d42ad5811cac59" providerId="LiveId" clId="{23B9C3B7-116B-4BAA-A0FD-96361862CF23}" dt="2019-02-14T14:46:04.778" v="6293" actId="20577"/>
          <ac:spMkLst>
            <pc:docMk/>
            <pc:sldMk cId="159365429" sldId="275"/>
            <ac:spMk id="230" creationId="{98BE3B55-E20B-4788-9249-3F2E083293A2}"/>
          </ac:spMkLst>
        </pc:spChg>
        <pc:spChg chg="add mod">
          <ac:chgData name="Severin Kranz" userId="94d42ad5811cac59" providerId="LiveId" clId="{23B9C3B7-116B-4BAA-A0FD-96361862CF23}" dt="2019-02-14T14:46:44.977" v="6341" actId="20577"/>
          <ac:spMkLst>
            <pc:docMk/>
            <pc:sldMk cId="159365429" sldId="275"/>
            <ac:spMk id="231" creationId="{64352A91-E34A-4487-B63E-764786CF5C15}"/>
          </ac:spMkLst>
        </pc:spChg>
        <pc:spChg chg="add mod">
          <ac:chgData name="Severin Kranz" userId="94d42ad5811cac59" providerId="LiveId" clId="{23B9C3B7-116B-4BAA-A0FD-96361862CF23}" dt="2019-02-14T14:47:57.590" v="6395" actId="1076"/>
          <ac:spMkLst>
            <pc:docMk/>
            <pc:sldMk cId="159365429" sldId="275"/>
            <ac:spMk id="233" creationId="{9FC36A59-1C7C-4FC0-91EE-BBDD31BBB6FC}"/>
          </ac:spMkLst>
        </pc:spChg>
        <pc:spChg chg="add mod">
          <ac:chgData name="Severin Kranz" userId="94d42ad5811cac59" providerId="LiveId" clId="{23B9C3B7-116B-4BAA-A0FD-96361862CF23}" dt="2019-02-14T14:48:20.038" v="6412" actId="1076"/>
          <ac:spMkLst>
            <pc:docMk/>
            <pc:sldMk cId="159365429" sldId="275"/>
            <ac:spMk id="234" creationId="{3561BCD3-850B-4522-997F-B82D49839041}"/>
          </ac:spMkLst>
        </pc:spChg>
        <pc:spChg chg="add mod">
          <ac:chgData name="Severin Kranz" userId="94d42ad5811cac59" providerId="LiveId" clId="{23B9C3B7-116B-4BAA-A0FD-96361862CF23}" dt="2019-02-14T14:50:25.942" v="6450" actId="1076"/>
          <ac:spMkLst>
            <pc:docMk/>
            <pc:sldMk cId="159365429" sldId="275"/>
            <ac:spMk id="235" creationId="{8C2BCFB2-3DAE-4DE9-AA27-E0A28917A859}"/>
          </ac:spMkLst>
        </pc:spChg>
        <pc:spChg chg="add mod">
          <ac:chgData name="Severin Kranz" userId="94d42ad5811cac59" providerId="LiveId" clId="{23B9C3B7-116B-4BAA-A0FD-96361862CF23}" dt="2019-02-14T14:48:51.663" v="6425" actId="20577"/>
          <ac:spMkLst>
            <pc:docMk/>
            <pc:sldMk cId="159365429" sldId="275"/>
            <ac:spMk id="236" creationId="{7FA6D01A-B910-46EF-9A85-673631BEAAF1}"/>
          </ac:spMkLst>
        </pc:spChg>
        <pc:spChg chg="add mod">
          <ac:chgData name="Severin Kranz" userId="94d42ad5811cac59" providerId="LiveId" clId="{23B9C3B7-116B-4BAA-A0FD-96361862CF23}" dt="2019-02-14T14:53:40.779" v="6471" actId="14100"/>
          <ac:spMkLst>
            <pc:docMk/>
            <pc:sldMk cId="159365429" sldId="275"/>
            <ac:spMk id="237" creationId="{C67069BE-212E-4ACB-95EC-C2601C28A531}"/>
          </ac:spMkLst>
        </pc:spChg>
        <pc:spChg chg="add mod">
          <ac:chgData name="Severin Kranz" userId="94d42ad5811cac59" providerId="LiveId" clId="{23B9C3B7-116B-4BAA-A0FD-96361862CF23}" dt="2019-02-14T14:50:18.529" v="6449" actId="20577"/>
          <ac:spMkLst>
            <pc:docMk/>
            <pc:sldMk cId="159365429" sldId="275"/>
            <ac:spMk id="238" creationId="{B3FF8904-2B14-4456-9E70-364EFA4E1C68}"/>
          </ac:spMkLst>
        </pc:spChg>
        <pc:spChg chg="add mod">
          <ac:chgData name="Severin Kranz" userId="94d42ad5811cac59" providerId="LiveId" clId="{23B9C3B7-116B-4BAA-A0FD-96361862CF23}" dt="2019-02-14T14:56:16.541" v="6581" actId="1076"/>
          <ac:spMkLst>
            <pc:docMk/>
            <pc:sldMk cId="159365429" sldId="275"/>
            <ac:spMk id="239" creationId="{1396C5D1-6346-40B8-832A-949F59915374}"/>
          </ac:spMkLst>
        </pc:spChg>
        <pc:spChg chg="add mod">
          <ac:chgData name="Severin Kranz" userId="94d42ad5811cac59" providerId="LiveId" clId="{23B9C3B7-116B-4BAA-A0FD-96361862CF23}" dt="2019-02-14T14:57:11.144" v="6659" actId="20577"/>
          <ac:spMkLst>
            <pc:docMk/>
            <pc:sldMk cId="159365429" sldId="275"/>
            <ac:spMk id="240" creationId="{1634E3B5-D82D-4EC9-B233-150F7B2926B7}"/>
          </ac:spMkLst>
        </pc:spChg>
        <pc:spChg chg="add mod">
          <ac:chgData name="Severin Kranz" userId="94d42ad5811cac59" providerId="LiveId" clId="{23B9C3B7-116B-4BAA-A0FD-96361862CF23}" dt="2019-02-14T15:03:44.193" v="7099" actId="1076"/>
          <ac:spMkLst>
            <pc:docMk/>
            <pc:sldMk cId="159365429" sldId="275"/>
            <ac:spMk id="248" creationId="{01E84DF3-9F8C-41B5-9A55-D091E4203951}"/>
          </ac:spMkLst>
        </pc:spChg>
        <pc:spChg chg="add mod">
          <ac:chgData name="Severin Kranz" userId="94d42ad5811cac59" providerId="LiveId" clId="{23B9C3B7-116B-4BAA-A0FD-96361862CF23}" dt="2019-02-14T15:03:44.193" v="7099" actId="1076"/>
          <ac:spMkLst>
            <pc:docMk/>
            <pc:sldMk cId="159365429" sldId="275"/>
            <ac:spMk id="249" creationId="{782FCFC1-8B2A-44AD-8D53-D91E46478733}"/>
          </ac:spMkLst>
        </pc:spChg>
        <pc:spChg chg="add mod">
          <ac:chgData name="Severin Kranz" userId="94d42ad5811cac59" providerId="LiveId" clId="{23B9C3B7-116B-4BAA-A0FD-96361862CF23}" dt="2019-02-14T15:03:44.193" v="7099" actId="1076"/>
          <ac:spMkLst>
            <pc:docMk/>
            <pc:sldMk cId="159365429" sldId="275"/>
            <ac:spMk id="250" creationId="{4879A49E-897A-4485-ABC7-2588F8348F94}"/>
          </ac:spMkLst>
        </pc:spChg>
        <pc:spChg chg="add mod">
          <ac:chgData name="Severin Kranz" userId="94d42ad5811cac59" providerId="LiveId" clId="{23B9C3B7-116B-4BAA-A0FD-96361862CF23}" dt="2019-02-14T15:03:44.193" v="7099" actId="1076"/>
          <ac:spMkLst>
            <pc:docMk/>
            <pc:sldMk cId="159365429" sldId="275"/>
            <ac:spMk id="251" creationId="{267D195B-6143-41F8-B5EC-FDE38B42B5E6}"/>
          </ac:spMkLst>
        </pc:spChg>
        <pc:spChg chg="add mod ord">
          <ac:chgData name="Severin Kranz" userId="94d42ad5811cac59" providerId="LiveId" clId="{23B9C3B7-116B-4BAA-A0FD-96361862CF23}" dt="2019-02-14T15:04:08.931" v="7104" actId="167"/>
          <ac:spMkLst>
            <pc:docMk/>
            <pc:sldMk cId="159365429" sldId="275"/>
            <ac:spMk id="252" creationId="{0D954161-C3AD-4A9B-B626-CA9F2FCD83E6}"/>
          </ac:spMkLst>
        </pc:spChg>
        <pc:grpChg chg="mod">
          <ac:chgData name="Severin Kranz" userId="94d42ad5811cac59" providerId="LiveId" clId="{23B9C3B7-116B-4BAA-A0FD-96361862CF23}" dt="2019-02-14T14:33:05.485" v="5672" actId="1037"/>
          <ac:grpSpMkLst>
            <pc:docMk/>
            <pc:sldMk cId="159365429" sldId="275"/>
            <ac:grpSpMk id="86" creationId="{4B91345B-BCC9-44F7-A157-EB2C68BE5165}"/>
          </ac:grpSpMkLst>
        </pc:grpChg>
        <pc:grpChg chg="mod">
          <ac:chgData name="Severin Kranz" userId="94d42ad5811cac59" providerId="LiveId" clId="{23B9C3B7-116B-4BAA-A0FD-96361862CF23}" dt="2019-02-14T14:15:39.435" v="5170" actId="1076"/>
          <ac:grpSpMkLst>
            <pc:docMk/>
            <pc:sldMk cId="159365429" sldId="275"/>
            <ac:grpSpMk id="87" creationId="{1D9E6BB7-0ABE-4F16-8944-764A5C3AA5F8}"/>
          </ac:grpSpMkLst>
        </pc:grpChg>
        <pc:grpChg chg="mod">
          <ac:chgData name="Severin Kranz" userId="94d42ad5811cac59" providerId="LiveId" clId="{23B9C3B7-116B-4BAA-A0FD-96361862CF23}" dt="2019-02-14T18:02:20.656" v="10387" actId="1076"/>
          <ac:grpSpMkLst>
            <pc:docMk/>
            <pc:sldMk cId="159365429" sldId="275"/>
            <ac:grpSpMk id="90" creationId="{25C7C304-E409-425B-86D7-07CE41B44A70}"/>
          </ac:grpSpMkLst>
        </pc:grpChg>
        <pc:grpChg chg="mod">
          <ac:chgData name="Severin Kranz" userId="94d42ad5811cac59" providerId="LiveId" clId="{23B9C3B7-116B-4BAA-A0FD-96361862CF23}" dt="2019-02-14T14:18:17.082" v="5251" actId="1076"/>
          <ac:grpSpMkLst>
            <pc:docMk/>
            <pc:sldMk cId="159365429" sldId="275"/>
            <ac:grpSpMk id="91" creationId="{F7E14003-FCB1-4BB3-89A9-7F4C187AEEED}"/>
          </ac:grpSpMkLst>
        </pc:grpChg>
        <pc:grpChg chg="mod">
          <ac:chgData name="Severin Kranz" userId="94d42ad5811cac59" providerId="LiveId" clId="{23B9C3B7-116B-4BAA-A0FD-96361862CF23}" dt="2019-02-14T14:29:51.344" v="5510" actId="1037"/>
          <ac:grpSpMkLst>
            <pc:docMk/>
            <pc:sldMk cId="159365429" sldId="275"/>
            <ac:grpSpMk id="110" creationId="{3FC8F927-1D4B-4EC7-9EB3-FDDB4F8451F8}"/>
          </ac:grpSpMkLst>
        </pc:grpChg>
        <pc:grpChg chg="mod">
          <ac:chgData name="Severin Kranz" userId="94d42ad5811cac59" providerId="LiveId" clId="{23B9C3B7-116B-4BAA-A0FD-96361862CF23}" dt="2019-02-14T14:15:06.461" v="5165" actId="12788"/>
          <ac:grpSpMkLst>
            <pc:docMk/>
            <pc:sldMk cId="159365429" sldId="275"/>
            <ac:grpSpMk id="123" creationId="{2C719CF0-0195-43C7-BD2B-EE530B865623}"/>
          </ac:grpSpMkLst>
        </pc:grpChg>
        <pc:grpChg chg="mod">
          <ac:chgData name="Severin Kranz" userId="94d42ad5811cac59" providerId="LiveId" clId="{23B9C3B7-116B-4BAA-A0FD-96361862CF23}" dt="2019-02-14T14:29:51.344" v="5510" actId="1037"/>
          <ac:grpSpMkLst>
            <pc:docMk/>
            <pc:sldMk cId="159365429" sldId="275"/>
            <ac:grpSpMk id="124" creationId="{98C09DDD-3BCA-4CD9-9D16-45034EAB28B5}"/>
          </ac:grpSpMkLst>
        </pc:grpChg>
        <pc:grpChg chg="mod">
          <ac:chgData name="Severin Kranz" userId="94d42ad5811cac59" providerId="LiveId" clId="{23B9C3B7-116B-4BAA-A0FD-96361862CF23}" dt="2019-02-14T14:29:51.344" v="5510" actId="1037"/>
          <ac:grpSpMkLst>
            <pc:docMk/>
            <pc:sldMk cId="159365429" sldId="275"/>
            <ac:grpSpMk id="126" creationId="{6192B841-2979-48D4-BC2F-B8EA391737F8}"/>
          </ac:grpSpMkLst>
        </pc:grpChg>
        <pc:grpChg chg="mod">
          <ac:chgData name="Severin Kranz" userId="94d42ad5811cac59" providerId="LiveId" clId="{23B9C3B7-116B-4BAA-A0FD-96361862CF23}" dt="2019-02-14T14:15:06.461" v="5165" actId="12788"/>
          <ac:grpSpMkLst>
            <pc:docMk/>
            <pc:sldMk cId="159365429" sldId="275"/>
            <ac:grpSpMk id="128" creationId="{67025202-BF0C-4495-86E9-FB869F403472}"/>
          </ac:grpSpMkLst>
        </pc:grpChg>
        <pc:grpChg chg="add mod">
          <ac:chgData name="Severin Kranz" userId="94d42ad5811cac59" providerId="LiveId" clId="{23B9C3B7-116B-4BAA-A0FD-96361862CF23}" dt="2019-02-14T14:44:53.372" v="6156" actId="571"/>
          <ac:grpSpMkLst>
            <pc:docMk/>
            <pc:sldMk cId="159365429" sldId="275"/>
            <ac:grpSpMk id="223" creationId="{72AF0190-2069-4DBA-B4E4-A54CB94880C8}"/>
          </ac:grpSpMkLst>
        </pc:grpChg>
        <pc:grpChg chg="mod">
          <ac:chgData name="Severin Kranz" userId="94d42ad5811cac59" providerId="LiveId" clId="{23B9C3B7-116B-4BAA-A0FD-96361862CF23}" dt="2019-02-14T14:44:53.372" v="6156" actId="571"/>
          <ac:grpSpMkLst>
            <pc:docMk/>
            <pc:sldMk cId="159365429" sldId="275"/>
            <ac:grpSpMk id="225" creationId="{EBE410EF-32D2-4605-AB45-BF9412FAC98E}"/>
          </ac:grpSpMkLst>
        </pc:grpChg>
        <pc:picChg chg="del">
          <ac:chgData name="Severin Kranz" userId="94d42ad5811cac59" providerId="LiveId" clId="{23B9C3B7-116B-4BAA-A0FD-96361862CF23}" dt="2019-02-14T14:14:11.262" v="5110" actId="478"/>
          <ac:picMkLst>
            <pc:docMk/>
            <pc:sldMk cId="159365429" sldId="275"/>
            <ac:picMk id="13" creationId="{CF9B2273-8D53-4A5A-95DA-B783E38AE904}"/>
          </ac:picMkLst>
        </pc:picChg>
        <pc:picChg chg="mod">
          <ac:chgData name="Severin Kranz" userId="94d42ad5811cac59" providerId="LiveId" clId="{23B9C3B7-116B-4BAA-A0FD-96361862CF23}" dt="2019-02-14T14:31:58.165" v="5603" actId="14100"/>
          <ac:picMkLst>
            <pc:docMk/>
            <pc:sldMk cId="159365429" sldId="275"/>
            <ac:picMk id="62" creationId="{46DD1EF6-5067-4551-8DDC-E43CCDCDEAD1}"/>
          </ac:picMkLst>
        </pc:picChg>
        <pc:picChg chg="mod">
          <ac:chgData name="Severin Kranz" userId="94d42ad5811cac59" providerId="LiveId" clId="{23B9C3B7-116B-4BAA-A0FD-96361862CF23}" dt="2019-02-14T14:30:28.103" v="5512" actId="1076"/>
          <ac:picMkLst>
            <pc:docMk/>
            <pc:sldMk cId="159365429" sldId="275"/>
            <ac:picMk id="67" creationId="{A4110F2F-2A6C-441A-BF9A-D0533DB437C0}"/>
          </ac:picMkLst>
        </pc:picChg>
        <pc:picChg chg="mod">
          <ac:chgData name="Severin Kranz" userId="94d42ad5811cac59" providerId="LiveId" clId="{23B9C3B7-116B-4BAA-A0FD-96361862CF23}" dt="2019-02-14T14:17:28.825" v="5223" actId="1076"/>
          <ac:picMkLst>
            <pc:docMk/>
            <pc:sldMk cId="159365429" sldId="275"/>
            <ac:picMk id="78" creationId="{1B77514A-EA34-4369-AE11-D90961C9DFFE}"/>
          </ac:picMkLst>
        </pc:picChg>
        <pc:picChg chg="mod">
          <ac:chgData name="Severin Kranz" userId="94d42ad5811cac59" providerId="LiveId" clId="{23B9C3B7-116B-4BAA-A0FD-96361862CF23}" dt="2019-02-14T14:31:58.165" v="5603" actId="14100"/>
          <ac:picMkLst>
            <pc:docMk/>
            <pc:sldMk cId="159365429" sldId="275"/>
            <ac:picMk id="138" creationId="{F4AD07F1-7A15-4680-A7A3-BE7656E66EC9}"/>
          </ac:picMkLst>
        </pc:picChg>
        <pc:picChg chg="mod">
          <ac:chgData name="Severin Kranz" userId="94d42ad5811cac59" providerId="LiveId" clId="{23B9C3B7-116B-4BAA-A0FD-96361862CF23}" dt="2019-02-14T14:30:28.103" v="5512" actId="1076"/>
          <ac:picMkLst>
            <pc:docMk/>
            <pc:sldMk cId="159365429" sldId="275"/>
            <ac:picMk id="140" creationId="{73B290CF-60CF-4907-AE98-B654881CCBFA}"/>
          </ac:picMkLst>
        </pc:picChg>
        <pc:cxnChg chg="add mod">
          <ac:chgData name="Severin Kranz" userId="94d42ad5811cac59" providerId="LiveId" clId="{23B9C3B7-116B-4BAA-A0FD-96361862CF23}" dt="2019-02-14T14:50:12.166" v="6440" actId="208"/>
          <ac:cxnSpMkLst>
            <pc:docMk/>
            <pc:sldMk cId="159365429" sldId="275"/>
            <ac:cxnSpMk id="3" creationId="{23CA6A0E-C11F-47A9-8F26-13ED046F47CB}"/>
          </ac:cxnSpMkLst>
        </pc:cxnChg>
        <pc:cxnChg chg="add mod">
          <ac:chgData name="Severin Kranz" userId="94d42ad5811cac59" providerId="LiveId" clId="{23B9C3B7-116B-4BAA-A0FD-96361862CF23}" dt="2019-02-14T14:42:51.694" v="6060" actId="1582"/>
          <ac:cxnSpMkLst>
            <pc:docMk/>
            <pc:sldMk cId="159365429" sldId="275"/>
            <ac:cxnSpMk id="18" creationId="{BFE34BD1-7FA3-40EB-9816-6A96AAEAC129}"/>
          </ac:cxnSpMkLst>
        </pc:cxnChg>
        <pc:cxnChg chg="add mod">
          <ac:chgData name="Severin Kranz" userId="94d42ad5811cac59" providerId="LiveId" clId="{23B9C3B7-116B-4BAA-A0FD-96361862CF23}" dt="2019-02-14T14:42:51.694" v="6060" actId="1582"/>
          <ac:cxnSpMkLst>
            <pc:docMk/>
            <pc:sldMk cId="159365429" sldId="275"/>
            <ac:cxnSpMk id="20" creationId="{62181F22-7801-44C4-B1BE-016EFE424048}"/>
          </ac:cxnSpMkLst>
        </pc:cxnChg>
        <pc:cxnChg chg="del mod">
          <ac:chgData name="Severin Kranz" userId="94d42ad5811cac59" providerId="LiveId" clId="{23B9C3B7-116B-4BAA-A0FD-96361862CF23}" dt="2019-02-14T14:12:46.534" v="5084" actId="478"/>
          <ac:cxnSpMkLst>
            <pc:docMk/>
            <pc:sldMk cId="159365429" sldId="275"/>
            <ac:cxnSpMk id="33" creationId="{83AB3A82-C997-4FEB-907F-369E475C07F7}"/>
          </ac:cxnSpMkLst>
        </pc:cxnChg>
        <pc:cxnChg chg="del mod">
          <ac:chgData name="Severin Kranz" userId="94d42ad5811cac59" providerId="LiveId" clId="{23B9C3B7-116B-4BAA-A0FD-96361862CF23}" dt="2019-02-14T14:12:54.723" v="5088" actId="478"/>
          <ac:cxnSpMkLst>
            <pc:docMk/>
            <pc:sldMk cId="159365429" sldId="275"/>
            <ac:cxnSpMk id="38" creationId="{8A1940B6-F537-4474-BC96-E91865FA4005}"/>
          </ac:cxnSpMkLst>
        </pc:cxnChg>
        <pc:cxnChg chg="del mod">
          <ac:chgData name="Severin Kranz" userId="94d42ad5811cac59" providerId="LiveId" clId="{23B9C3B7-116B-4BAA-A0FD-96361862CF23}" dt="2019-02-14T14:13:03.785" v="5092" actId="478"/>
          <ac:cxnSpMkLst>
            <pc:docMk/>
            <pc:sldMk cId="159365429" sldId="275"/>
            <ac:cxnSpMk id="46" creationId="{9E12E87A-C9E1-4A61-927C-697768C8DAFC}"/>
          </ac:cxnSpMkLst>
        </pc:cxnChg>
        <pc:cxnChg chg="add mod">
          <ac:chgData name="Severin Kranz" userId="94d42ad5811cac59" providerId="LiveId" clId="{23B9C3B7-116B-4BAA-A0FD-96361862CF23}" dt="2019-02-14T14:42:51.694" v="6060" actId="1582"/>
          <ac:cxnSpMkLst>
            <pc:docMk/>
            <pc:sldMk cId="159365429" sldId="275"/>
            <ac:cxnSpMk id="47" creationId="{44589F7C-677F-434F-9DC9-BE7C016A354B}"/>
          </ac:cxnSpMkLst>
        </pc:cxnChg>
        <pc:cxnChg chg="del mod">
          <ac:chgData name="Severin Kranz" userId="94d42ad5811cac59" providerId="LiveId" clId="{23B9C3B7-116B-4BAA-A0FD-96361862CF23}" dt="2019-02-14T14:12:34.674" v="5073" actId="478"/>
          <ac:cxnSpMkLst>
            <pc:docMk/>
            <pc:sldMk cId="159365429" sldId="275"/>
            <ac:cxnSpMk id="75" creationId="{1F622CA8-3BD2-4DCA-894E-2F54072C690B}"/>
          </ac:cxnSpMkLst>
        </pc:cxnChg>
        <pc:cxnChg chg="add del mod">
          <ac:chgData name="Severin Kranz" userId="94d42ad5811cac59" providerId="LiveId" clId="{23B9C3B7-116B-4BAA-A0FD-96361862CF23}" dt="2019-02-14T14:22:19.068" v="5311" actId="478"/>
          <ac:cxnSpMkLst>
            <pc:docMk/>
            <pc:sldMk cId="159365429" sldId="275"/>
            <ac:cxnSpMk id="79" creationId="{E0F9C84E-6F8A-40E2-B46E-A48EE2CB9C32}"/>
          </ac:cxnSpMkLst>
        </pc:cxnChg>
        <pc:cxnChg chg="del">
          <ac:chgData name="Severin Kranz" userId="94d42ad5811cac59" providerId="LiveId" clId="{23B9C3B7-116B-4BAA-A0FD-96361862CF23}" dt="2019-02-14T14:12:30.934" v="5070" actId="478"/>
          <ac:cxnSpMkLst>
            <pc:docMk/>
            <pc:sldMk cId="159365429" sldId="275"/>
            <ac:cxnSpMk id="88" creationId="{3CCEE281-16E7-466B-9213-565C5CC8E77F}"/>
          </ac:cxnSpMkLst>
        </pc:cxnChg>
        <pc:cxnChg chg="add mod">
          <ac:chgData name="Severin Kranz" userId="94d42ad5811cac59" providerId="LiveId" clId="{23B9C3B7-116B-4BAA-A0FD-96361862CF23}" dt="2019-02-14T14:43:55.579" v="6074" actId="208"/>
          <ac:cxnSpMkLst>
            <pc:docMk/>
            <pc:sldMk cId="159365429" sldId="275"/>
            <ac:cxnSpMk id="89" creationId="{51ABACDD-0376-4CB8-ADF1-DE9BDE51722E}"/>
          </ac:cxnSpMkLst>
        </pc:cxnChg>
        <pc:cxnChg chg="add mod">
          <ac:chgData name="Severin Kranz" userId="94d42ad5811cac59" providerId="LiveId" clId="{23B9C3B7-116B-4BAA-A0FD-96361862CF23}" dt="2019-02-14T14:42:51.694" v="6060" actId="1582"/>
          <ac:cxnSpMkLst>
            <pc:docMk/>
            <pc:sldMk cId="159365429" sldId="275"/>
            <ac:cxnSpMk id="92" creationId="{7C217DF1-8FC9-4414-9409-1E3917854B2F}"/>
          </ac:cxnSpMkLst>
        </pc:cxnChg>
        <pc:cxnChg chg="del">
          <ac:chgData name="Severin Kranz" userId="94d42ad5811cac59" providerId="LiveId" clId="{23B9C3B7-116B-4BAA-A0FD-96361862CF23}" dt="2019-02-14T14:12:24.904" v="5065" actId="478"/>
          <ac:cxnSpMkLst>
            <pc:docMk/>
            <pc:sldMk cId="159365429" sldId="275"/>
            <ac:cxnSpMk id="93" creationId="{0ACE3BE6-F6C5-4632-80D9-B98ABA274B49}"/>
          </ac:cxnSpMkLst>
        </pc:cxnChg>
        <pc:cxnChg chg="add mod">
          <ac:chgData name="Severin Kranz" userId="94d42ad5811cac59" providerId="LiveId" clId="{23B9C3B7-116B-4BAA-A0FD-96361862CF23}" dt="2019-02-14T14:46:08.678" v="6294" actId="208"/>
          <ac:cxnSpMkLst>
            <pc:docMk/>
            <pc:sldMk cId="159365429" sldId="275"/>
            <ac:cxnSpMk id="98" creationId="{543868B6-3F0E-4270-B084-E59B2C96BF72}"/>
          </ac:cxnSpMkLst>
        </pc:cxnChg>
        <pc:cxnChg chg="del mod">
          <ac:chgData name="Severin Kranz" userId="94d42ad5811cac59" providerId="LiveId" clId="{23B9C3B7-116B-4BAA-A0FD-96361862CF23}" dt="2019-02-14T14:13:01.755" v="5091" actId="478"/>
          <ac:cxnSpMkLst>
            <pc:docMk/>
            <pc:sldMk cId="159365429" sldId="275"/>
            <ac:cxnSpMk id="100" creationId="{D79CE5C2-5DB8-4E1B-BBDF-132BAFF305F5}"/>
          </ac:cxnSpMkLst>
        </pc:cxnChg>
        <pc:cxnChg chg="add mod">
          <ac:chgData name="Severin Kranz" userId="94d42ad5811cac59" providerId="LiveId" clId="{23B9C3B7-116B-4BAA-A0FD-96361862CF23}" dt="2019-02-14T18:02:20.656" v="10387" actId="1076"/>
          <ac:cxnSpMkLst>
            <pc:docMk/>
            <pc:sldMk cId="159365429" sldId="275"/>
            <ac:cxnSpMk id="101" creationId="{9F3D38E1-FD8F-41F5-8552-8776B76E5595}"/>
          </ac:cxnSpMkLst>
        </pc:cxnChg>
        <pc:cxnChg chg="add del mod">
          <ac:chgData name="Severin Kranz" userId="94d42ad5811cac59" providerId="LiveId" clId="{23B9C3B7-116B-4BAA-A0FD-96361862CF23}" dt="2019-02-14T14:20:37.290" v="5270" actId="478"/>
          <ac:cxnSpMkLst>
            <pc:docMk/>
            <pc:sldMk cId="159365429" sldId="275"/>
            <ac:cxnSpMk id="103" creationId="{6C9CF9F3-24D1-4A55-8B7B-15816D96DCBE}"/>
          </ac:cxnSpMkLst>
        </pc:cxnChg>
        <pc:cxnChg chg="del">
          <ac:chgData name="Severin Kranz" userId="94d42ad5811cac59" providerId="LiveId" clId="{23B9C3B7-116B-4BAA-A0FD-96361862CF23}" dt="2019-02-14T14:12:50.735" v="5086" actId="478"/>
          <ac:cxnSpMkLst>
            <pc:docMk/>
            <pc:sldMk cId="159365429" sldId="275"/>
            <ac:cxnSpMk id="107" creationId="{03F854AB-BB6D-45D0-8124-BEA31C59C550}"/>
          </ac:cxnSpMkLst>
        </pc:cxnChg>
        <pc:cxnChg chg="add del mod">
          <ac:chgData name="Severin Kranz" userId="94d42ad5811cac59" providerId="LiveId" clId="{23B9C3B7-116B-4BAA-A0FD-96361862CF23}" dt="2019-02-14T14:20:34.871" v="5269" actId="478"/>
          <ac:cxnSpMkLst>
            <pc:docMk/>
            <pc:sldMk cId="159365429" sldId="275"/>
            <ac:cxnSpMk id="109" creationId="{71FBE8BC-ADD2-41BE-AD4D-67164BB8D59E}"/>
          </ac:cxnSpMkLst>
        </pc:cxnChg>
        <pc:cxnChg chg="del mod">
          <ac:chgData name="Severin Kranz" userId="94d42ad5811cac59" providerId="LiveId" clId="{23B9C3B7-116B-4BAA-A0FD-96361862CF23}" dt="2019-02-14T14:13:04.664" v="5093" actId="478"/>
          <ac:cxnSpMkLst>
            <pc:docMk/>
            <pc:sldMk cId="159365429" sldId="275"/>
            <ac:cxnSpMk id="113" creationId="{20CEA041-DD78-40B9-9415-D1646B1941FC}"/>
          </ac:cxnSpMkLst>
        </pc:cxnChg>
        <pc:cxnChg chg="del mod">
          <ac:chgData name="Severin Kranz" userId="94d42ad5811cac59" providerId="LiveId" clId="{23B9C3B7-116B-4BAA-A0FD-96361862CF23}" dt="2019-02-14T14:12:26.374" v="5067" actId="478"/>
          <ac:cxnSpMkLst>
            <pc:docMk/>
            <pc:sldMk cId="159365429" sldId="275"/>
            <ac:cxnSpMk id="114" creationId="{2D64A0FC-C8EC-4443-B872-924FDB4A8680}"/>
          </ac:cxnSpMkLst>
        </pc:cxnChg>
        <pc:cxnChg chg="add del mod">
          <ac:chgData name="Severin Kranz" userId="94d42ad5811cac59" providerId="LiveId" clId="{23B9C3B7-116B-4BAA-A0FD-96361862CF23}" dt="2019-02-14T14:21:42.108" v="5298" actId="478"/>
          <ac:cxnSpMkLst>
            <pc:docMk/>
            <pc:sldMk cId="159365429" sldId="275"/>
            <ac:cxnSpMk id="116" creationId="{B05DA734-80E4-487D-8A14-42E231744D70}"/>
          </ac:cxnSpMkLst>
        </pc:cxnChg>
        <pc:cxnChg chg="add mod">
          <ac:chgData name="Severin Kranz" userId="94d42ad5811cac59" providerId="LiveId" clId="{23B9C3B7-116B-4BAA-A0FD-96361862CF23}" dt="2019-02-14T14:42:51.694" v="6060" actId="1582"/>
          <ac:cxnSpMkLst>
            <pc:docMk/>
            <pc:sldMk cId="159365429" sldId="275"/>
            <ac:cxnSpMk id="119" creationId="{042CE119-5159-4662-B7F1-DCD3A9EDAB02}"/>
          </ac:cxnSpMkLst>
        </pc:cxnChg>
        <pc:cxnChg chg="add mod">
          <ac:chgData name="Severin Kranz" userId="94d42ad5811cac59" providerId="LiveId" clId="{23B9C3B7-116B-4BAA-A0FD-96361862CF23}" dt="2019-02-14T14:42:51.694" v="6060" actId="1582"/>
          <ac:cxnSpMkLst>
            <pc:docMk/>
            <pc:sldMk cId="159365429" sldId="275"/>
            <ac:cxnSpMk id="131" creationId="{8272DE21-E8E2-4BC6-BCA3-F58E2F78DB47}"/>
          </ac:cxnSpMkLst>
        </pc:cxnChg>
        <pc:cxnChg chg="del">
          <ac:chgData name="Severin Kranz" userId="94d42ad5811cac59" providerId="LiveId" clId="{23B9C3B7-116B-4BAA-A0FD-96361862CF23}" dt="2019-02-14T14:12:25.454" v="5066" actId="478"/>
          <ac:cxnSpMkLst>
            <pc:docMk/>
            <pc:sldMk cId="159365429" sldId="275"/>
            <ac:cxnSpMk id="132" creationId="{3DF13157-B8FD-457E-91A9-1FBD6570DE81}"/>
          </ac:cxnSpMkLst>
        </pc:cxnChg>
        <pc:cxnChg chg="add mod">
          <ac:chgData name="Severin Kranz" userId="94d42ad5811cac59" providerId="LiveId" clId="{23B9C3B7-116B-4BAA-A0FD-96361862CF23}" dt="2019-02-14T14:49:06.010" v="6426" actId="208"/>
          <ac:cxnSpMkLst>
            <pc:docMk/>
            <pc:sldMk cId="159365429" sldId="275"/>
            <ac:cxnSpMk id="139" creationId="{67AD6D30-49A9-4B6F-AD22-A91C310395AE}"/>
          </ac:cxnSpMkLst>
        </pc:cxnChg>
        <pc:cxnChg chg="add mod">
          <ac:chgData name="Severin Kranz" userId="94d42ad5811cac59" providerId="LiveId" clId="{23B9C3B7-116B-4BAA-A0FD-96361862CF23}" dt="2019-02-14T14:49:06.010" v="6426" actId="208"/>
          <ac:cxnSpMkLst>
            <pc:docMk/>
            <pc:sldMk cId="159365429" sldId="275"/>
            <ac:cxnSpMk id="141" creationId="{ED7BEB35-7452-4EDF-8ABB-52E379399E0B}"/>
          </ac:cxnSpMkLst>
        </pc:cxnChg>
        <pc:cxnChg chg="del">
          <ac:chgData name="Severin Kranz" userId="94d42ad5811cac59" providerId="LiveId" clId="{23B9C3B7-116B-4BAA-A0FD-96361862CF23}" dt="2019-02-14T14:13:57.422" v="5107" actId="478"/>
          <ac:cxnSpMkLst>
            <pc:docMk/>
            <pc:sldMk cId="159365429" sldId="275"/>
            <ac:cxnSpMk id="142" creationId="{F20F057C-1DFE-49CE-B5A4-BADA8BADC6F3}"/>
          </ac:cxnSpMkLst>
        </pc:cxnChg>
        <pc:cxnChg chg="add mod">
          <ac:chgData name="Severin Kranz" userId="94d42ad5811cac59" providerId="LiveId" clId="{23B9C3B7-116B-4BAA-A0FD-96361862CF23}" dt="2019-02-14T14:43:07.869" v="6062" actId="1582"/>
          <ac:cxnSpMkLst>
            <pc:docMk/>
            <pc:sldMk cId="159365429" sldId="275"/>
            <ac:cxnSpMk id="148" creationId="{A7E3CAD3-EC23-403A-B863-8A6F6ECC118A}"/>
          </ac:cxnSpMkLst>
        </pc:cxnChg>
        <pc:cxnChg chg="add mod">
          <ac:chgData name="Severin Kranz" userId="94d42ad5811cac59" providerId="LiveId" clId="{23B9C3B7-116B-4BAA-A0FD-96361862CF23}" dt="2019-02-14T14:42:51.694" v="6060" actId="1582"/>
          <ac:cxnSpMkLst>
            <pc:docMk/>
            <pc:sldMk cId="159365429" sldId="275"/>
            <ac:cxnSpMk id="150" creationId="{F3F4A191-99CF-4036-9165-3A963C9140FA}"/>
          </ac:cxnSpMkLst>
        </pc:cxnChg>
        <pc:cxnChg chg="add mod">
          <ac:chgData name="Severin Kranz" userId="94d42ad5811cac59" providerId="LiveId" clId="{23B9C3B7-116B-4BAA-A0FD-96361862CF23}" dt="2019-02-14T14:46:52.337" v="6342" actId="14100"/>
          <ac:cxnSpMkLst>
            <pc:docMk/>
            <pc:sldMk cId="159365429" sldId="275"/>
            <ac:cxnSpMk id="153" creationId="{98300D4D-11CD-4930-9A9B-3DEDACB62B5A}"/>
          </ac:cxnSpMkLst>
        </pc:cxnChg>
        <pc:cxnChg chg="add mod">
          <ac:chgData name="Severin Kranz" userId="94d42ad5811cac59" providerId="LiveId" clId="{23B9C3B7-116B-4BAA-A0FD-96361862CF23}" dt="2019-02-14T14:45:40.866" v="6224" actId="1035"/>
          <ac:cxnSpMkLst>
            <pc:docMk/>
            <pc:sldMk cId="159365429" sldId="275"/>
            <ac:cxnSpMk id="155" creationId="{D83D2452-68CE-4B13-94D1-4A29C41F5296}"/>
          </ac:cxnSpMkLst>
        </pc:cxnChg>
        <pc:cxnChg chg="add del mod">
          <ac:chgData name="Severin Kranz" userId="94d42ad5811cac59" providerId="LiveId" clId="{23B9C3B7-116B-4BAA-A0FD-96361862CF23}" dt="2019-02-14T14:26:33.610" v="5444" actId="478"/>
          <ac:cxnSpMkLst>
            <pc:docMk/>
            <pc:sldMk cId="159365429" sldId="275"/>
            <ac:cxnSpMk id="156" creationId="{DB8E451F-7F0B-4B51-BA28-A5AE7BA876E4}"/>
          </ac:cxnSpMkLst>
        </pc:cxnChg>
        <pc:cxnChg chg="add mod">
          <ac:chgData name="Severin Kranz" userId="94d42ad5811cac59" providerId="LiveId" clId="{23B9C3B7-116B-4BAA-A0FD-96361862CF23}" dt="2019-02-14T14:42:51.694" v="6060" actId="1582"/>
          <ac:cxnSpMkLst>
            <pc:docMk/>
            <pc:sldMk cId="159365429" sldId="275"/>
            <ac:cxnSpMk id="157" creationId="{A55FFC3D-8C14-444F-B9C0-92686A469094}"/>
          </ac:cxnSpMkLst>
        </pc:cxnChg>
        <pc:cxnChg chg="del">
          <ac:chgData name="Severin Kranz" userId="94d42ad5811cac59" providerId="LiveId" clId="{23B9C3B7-116B-4BAA-A0FD-96361862CF23}" dt="2019-02-14T14:12:43.194" v="5081" actId="478"/>
          <ac:cxnSpMkLst>
            <pc:docMk/>
            <pc:sldMk cId="159365429" sldId="275"/>
            <ac:cxnSpMk id="158" creationId="{A665812F-E423-4E6C-B620-6BD4DE56BE9D}"/>
          </ac:cxnSpMkLst>
        </pc:cxnChg>
        <pc:cxnChg chg="del">
          <ac:chgData name="Severin Kranz" userId="94d42ad5811cac59" providerId="LiveId" clId="{23B9C3B7-116B-4BAA-A0FD-96361862CF23}" dt="2019-02-14T14:12:41.574" v="5080" actId="478"/>
          <ac:cxnSpMkLst>
            <pc:docMk/>
            <pc:sldMk cId="159365429" sldId="275"/>
            <ac:cxnSpMk id="160" creationId="{61EE9F14-487C-44DB-B275-3FE930BC0B1E}"/>
          </ac:cxnSpMkLst>
        </pc:cxnChg>
        <pc:cxnChg chg="del">
          <ac:chgData name="Severin Kranz" userId="94d42ad5811cac59" providerId="LiveId" clId="{23B9C3B7-116B-4BAA-A0FD-96361862CF23}" dt="2019-02-14T14:12:37.594" v="5076" actId="478"/>
          <ac:cxnSpMkLst>
            <pc:docMk/>
            <pc:sldMk cId="159365429" sldId="275"/>
            <ac:cxnSpMk id="172" creationId="{C19DD0B3-58D5-4A6C-8807-50084928B5A7}"/>
          </ac:cxnSpMkLst>
        </pc:cxnChg>
        <pc:cxnChg chg="add mod">
          <ac:chgData name="Severin Kranz" userId="94d42ad5811cac59" providerId="LiveId" clId="{23B9C3B7-116B-4BAA-A0FD-96361862CF23}" dt="2019-02-14T14:48:25.626" v="6413" actId="208"/>
          <ac:cxnSpMkLst>
            <pc:docMk/>
            <pc:sldMk cId="159365429" sldId="275"/>
            <ac:cxnSpMk id="173" creationId="{9472FEDC-4115-437E-91E7-E12173BB974E}"/>
          </ac:cxnSpMkLst>
        </pc:cxnChg>
        <pc:cxnChg chg="del">
          <ac:chgData name="Severin Kranz" userId="94d42ad5811cac59" providerId="LiveId" clId="{23B9C3B7-116B-4BAA-A0FD-96361862CF23}" dt="2019-02-14T14:12:38.499" v="5077" actId="478"/>
          <ac:cxnSpMkLst>
            <pc:docMk/>
            <pc:sldMk cId="159365429" sldId="275"/>
            <ac:cxnSpMk id="177" creationId="{010C42B7-C27C-4299-B9C9-4B5F2E625D0A}"/>
          </ac:cxnSpMkLst>
        </pc:cxnChg>
        <pc:cxnChg chg="add mod">
          <ac:chgData name="Severin Kranz" userId="94d42ad5811cac59" providerId="LiveId" clId="{23B9C3B7-116B-4BAA-A0FD-96361862CF23}" dt="2019-02-14T15:03:44.193" v="7099" actId="1076"/>
          <ac:cxnSpMkLst>
            <pc:docMk/>
            <pc:sldMk cId="159365429" sldId="275"/>
            <ac:cxnSpMk id="241" creationId="{F57254B4-041D-476B-8260-40A02885DD08}"/>
          </ac:cxnSpMkLst>
        </pc:cxnChg>
        <pc:cxnChg chg="add mod">
          <ac:chgData name="Severin Kranz" userId="94d42ad5811cac59" providerId="LiveId" clId="{23B9C3B7-116B-4BAA-A0FD-96361862CF23}" dt="2019-02-14T15:03:44.193" v="7099" actId="1076"/>
          <ac:cxnSpMkLst>
            <pc:docMk/>
            <pc:sldMk cId="159365429" sldId="275"/>
            <ac:cxnSpMk id="243" creationId="{CC449AF2-DE58-4927-8707-290E348C2262}"/>
          </ac:cxnSpMkLst>
        </pc:cxnChg>
        <pc:cxnChg chg="add mod">
          <ac:chgData name="Severin Kranz" userId="94d42ad5811cac59" providerId="LiveId" clId="{23B9C3B7-116B-4BAA-A0FD-96361862CF23}" dt="2019-02-14T15:03:44.193" v="7099" actId="1076"/>
          <ac:cxnSpMkLst>
            <pc:docMk/>
            <pc:sldMk cId="159365429" sldId="275"/>
            <ac:cxnSpMk id="244" creationId="{EF13AAC7-54AD-413F-92C2-B6179F1DE6A0}"/>
          </ac:cxnSpMkLst>
        </pc:cxnChg>
        <pc:cxnChg chg="add mod">
          <ac:chgData name="Severin Kranz" userId="94d42ad5811cac59" providerId="LiveId" clId="{23B9C3B7-116B-4BAA-A0FD-96361862CF23}" dt="2019-02-14T15:01:51.895" v="6940" actId="571"/>
          <ac:cxnSpMkLst>
            <pc:docMk/>
            <pc:sldMk cId="159365429" sldId="275"/>
            <ac:cxnSpMk id="246" creationId="{E0C7F72A-4407-4C4A-9B8E-BB54E06AB52B}"/>
          </ac:cxnSpMkLst>
        </pc:cxnChg>
        <pc:cxnChg chg="add mod">
          <ac:chgData name="Severin Kranz" userId="94d42ad5811cac59" providerId="LiveId" clId="{23B9C3B7-116B-4BAA-A0FD-96361862CF23}" dt="2019-02-14T15:03:44.193" v="7099" actId="1076"/>
          <ac:cxnSpMkLst>
            <pc:docMk/>
            <pc:sldMk cId="159365429" sldId="275"/>
            <ac:cxnSpMk id="247" creationId="{89AA59A8-7EDF-438C-986B-AE8C67C53CDF}"/>
          </ac:cxnSpMkLst>
        </pc:cxnChg>
      </pc:sldChg>
      <pc:sldChg chg="add del">
        <pc:chgData name="Severin Kranz" userId="94d42ad5811cac59" providerId="LiveId" clId="{23B9C3B7-116B-4BAA-A0FD-96361862CF23}" dt="2019-02-14T14:28:53.855" v="5465"/>
        <pc:sldMkLst>
          <pc:docMk/>
          <pc:sldMk cId="572907146" sldId="276"/>
        </pc:sldMkLst>
      </pc:sldChg>
      <pc:sldChg chg="addSp delSp modSp add del">
        <pc:chgData name="Severin Kranz" userId="94d42ad5811cac59" providerId="LiveId" clId="{23B9C3B7-116B-4BAA-A0FD-96361862CF23}" dt="2019-02-14T14:51:50.456" v="6452" actId="2696"/>
        <pc:sldMkLst>
          <pc:docMk/>
          <pc:sldMk cId="1377264353" sldId="276"/>
        </pc:sldMkLst>
        <pc:spChg chg="mod">
          <ac:chgData name="Severin Kranz" userId="94d42ad5811cac59" providerId="LiveId" clId="{23B9C3B7-116B-4BAA-A0FD-96361862CF23}" dt="2019-02-14T14:39:31.774" v="5941" actId="1037"/>
          <ac:spMkLst>
            <pc:docMk/>
            <pc:sldMk cId="1377264353" sldId="276"/>
            <ac:spMk id="14" creationId="{B166A0E3-54D1-48A9-87E5-19DD91AEFB0B}"/>
          </ac:spMkLst>
        </pc:spChg>
        <pc:spChg chg="add del mod">
          <ac:chgData name="Severin Kranz" userId="94d42ad5811cac59" providerId="LiveId" clId="{23B9C3B7-116B-4BAA-A0FD-96361862CF23}" dt="2019-02-14T14:38:40.268" v="5858"/>
          <ac:spMkLst>
            <pc:docMk/>
            <pc:sldMk cId="1377264353" sldId="276"/>
            <ac:spMk id="63" creationId="{BADAF847-B4FE-43FB-9CE9-55C6CD7D94AC}"/>
          </ac:spMkLst>
        </pc:spChg>
        <pc:spChg chg="add del mod">
          <ac:chgData name="Severin Kranz" userId="94d42ad5811cac59" providerId="LiveId" clId="{23B9C3B7-116B-4BAA-A0FD-96361862CF23}" dt="2019-02-14T14:38:40.268" v="5858"/>
          <ac:spMkLst>
            <pc:docMk/>
            <pc:sldMk cId="1377264353" sldId="276"/>
            <ac:spMk id="64" creationId="{39CFF99C-67D0-403B-BE96-9DA6EF2CDC38}"/>
          </ac:spMkLst>
        </pc:spChg>
        <pc:spChg chg="add del mod">
          <ac:chgData name="Severin Kranz" userId="94d42ad5811cac59" providerId="LiveId" clId="{23B9C3B7-116B-4BAA-A0FD-96361862CF23}" dt="2019-02-14T14:38:40.268" v="5858"/>
          <ac:spMkLst>
            <pc:docMk/>
            <pc:sldMk cId="1377264353" sldId="276"/>
            <ac:spMk id="66" creationId="{23E1D6B6-EBE8-416A-83CA-7FB5C84B25F9}"/>
          </ac:spMkLst>
        </pc:spChg>
        <pc:spChg chg="add del mod">
          <ac:chgData name="Severin Kranz" userId="94d42ad5811cac59" providerId="LiveId" clId="{23B9C3B7-116B-4BAA-A0FD-96361862CF23}" dt="2019-02-14T14:38:40.268" v="5858"/>
          <ac:spMkLst>
            <pc:docMk/>
            <pc:sldMk cId="1377264353" sldId="276"/>
            <ac:spMk id="68" creationId="{CEE1B5DD-458F-4AFD-AABA-9A8890B0C1AF}"/>
          </ac:spMkLst>
        </pc:spChg>
        <pc:spChg chg="add del mod">
          <ac:chgData name="Severin Kranz" userId="94d42ad5811cac59" providerId="LiveId" clId="{23B9C3B7-116B-4BAA-A0FD-96361862CF23}" dt="2019-02-14T14:38:40.268" v="5858"/>
          <ac:spMkLst>
            <pc:docMk/>
            <pc:sldMk cId="1377264353" sldId="276"/>
            <ac:spMk id="69" creationId="{5E71912A-9E39-4487-A21F-FA2D66978C77}"/>
          </ac:spMkLst>
        </pc:spChg>
        <pc:spChg chg="add del mod">
          <ac:chgData name="Severin Kranz" userId="94d42ad5811cac59" providerId="LiveId" clId="{23B9C3B7-116B-4BAA-A0FD-96361862CF23}" dt="2019-02-14T14:38:40.268" v="5858"/>
          <ac:spMkLst>
            <pc:docMk/>
            <pc:sldMk cId="1377264353" sldId="276"/>
            <ac:spMk id="72" creationId="{60E3B53F-4219-48FF-8D4C-7D9E00F1B323}"/>
          </ac:spMkLst>
        </pc:spChg>
        <pc:spChg chg="add del mod">
          <ac:chgData name="Severin Kranz" userId="94d42ad5811cac59" providerId="LiveId" clId="{23B9C3B7-116B-4BAA-A0FD-96361862CF23}" dt="2019-02-14T14:38:40.268" v="5858"/>
          <ac:spMkLst>
            <pc:docMk/>
            <pc:sldMk cId="1377264353" sldId="276"/>
            <ac:spMk id="74" creationId="{BE5532AF-817A-46FC-A63F-256966A08997}"/>
          </ac:spMkLst>
        </pc:spChg>
        <pc:spChg chg="add del mod">
          <ac:chgData name="Severin Kranz" userId="94d42ad5811cac59" providerId="LiveId" clId="{23B9C3B7-116B-4BAA-A0FD-96361862CF23}" dt="2019-02-14T14:38:40.268" v="5858"/>
          <ac:spMkLst>
            <pc:docMk/>
            <pc:sldMk cId="1377264353" sldId="276"/>
            <ac:spMk id="75" creationId="{6112620A-575C-459F-9755-4A90BE8FEAEB}"/>
          </ac:spMkLst>
        </pc:spChg>
        <pc:spChg chg="add del mod">
          <ac:chgData name="Severin Kranz" userId="94d42ad5811cac59" providerId="LiveId" clId="{23B9C3B7-116B-4BAA-A0FD-96361862CF23}" dt="2019-02-14T14:38:40.268" v="5858"/>
          <ac:spMkLst>
            <pc:docMk/>
            <pc:sldMk cId="1377264353" sldId="276"/>
            <ac:spMk id="77" creationId="{0981EE43-2BA8-4629-9014-5BA0C614FAC0}"/>
          </ac:spMkLst>
        </pc:spChg>
        <pc:spChg chg="add del mod">
          <ac:chgData name="Severin Kranz" userId="94d42ad5811cac59" providerId="LiveId" clId="{23B9C3B7-116B-4BAA-A0FD-96361862CF23}" dt="2019-02-14T14:38:40.268" v="5858"/>
          <ac:spMkLst>
            <pc:docMk/>
            <pc:sldMk cId="1377264353" sldId="276"/>
            <ac:spMk id="79" creationId="{3B47158D-6277-4712-8D2D-13AD04F82EF0}"/>
          </ac:spMkLst>
        </pc:spChg>
        <pc:spChg chg="add del mod">
          <ac:chgData name="Severin Kranz" userId="94d42ad5811cac59" providerId="LiveId" clId="{23B9C3B7-116B-4BAA-A0FD-96361862CF23}" dt="2019-02-14T14:38:40.268" v="5858"/>
          <ac:spMkLst>
            <pc:docMk/>
            <pc:sldMk cId="1377264353" sldId="276"/>
            <ac:spMk id="88" creationId="{CA086B39-B33C-465F-AEC4-7011B7BB0CE4}"/>
          </ac:spMkLst>
        </pc:spChg>
        <pc:spChg chg="add del mod">
          <ac:chgData name="Severin Kranz" userId="94d42ad5811cac59" providerId="LiveId" clId="{23B9C3B7-116B-4BAA-A0FD-96361862CF23}" dt="2019-02-14T14:38:40.268" v="5858"/>
          <ac:spMkLst>
            <pc:docMk/>
            <pc:sldMk cId="1377264353" sldId="276"/>
            <ac:spMk id="93" creationId="{CDCF7585-39CE-4F68-B60C-D8C3420E614D}"/>
          </ac:spMkLst>
        </pc:spChg>
        <pc:spChg chg="add del mod">
          <ac:chgData name="Severin Kranz" userId="94d42ad5811cac59" providerId="LiveId" clId="{23B9C3B7-116B-4BAA-A0FD-96361862CF23}" dt="2019-02-14T14:40:07.704" v="5961"/>
          <ac:spMkLst>
            <pc:docMk/>
            <pc:sldMk cId="1377264353" sldId="276"/>
            <ac:spMk id="94" creationId="{05F4E390-C316-474B-9C99-8E79A2EBBD56}"/>
          </ac:spMkLst>
        </pc:spChg>
        <pc:spChg chg="add del mod">
          <ac:chgData name="Severin Kranz" userId="94d42ad5811cac59" providerId="LiveId" clId="{23B9C3B7-116B-4BAA-A0FD-96361862CF23}" dt="2019-02-14T14:40:07.704" v="5961"/>
          <ac:spMkLst>
            <pc:docMk/>
            <pc:sldMk cId="1377264353" sldId="276"/>
            <ac:spMk id="95" creationId="{5565821B-79FE-436C-83ED-4503CFC636E1}"/>
          </ac:spMkLst>
        </pc:spChg>
        <pc:spChg chg="add del mod">
          <ac:chgData name="Severin Kranz" userId="94d42ad5811cac59" providerId="LiveId" clId="{23B9C3B7-116B-4BAA-A0FD-96361862CF23}" dt="2019-02-14T14:40:07.704" v="5961"/>
          <ac:spMkLst>
            <pc:docMk/>
            <pc:sldMk cId="1377264353" sldId="276"/>
            <ac:spMk id="96" creationId="{820F999B-7E80-48A0-B726-FD9A496D9F74}"/>
          </ac:spMkLst>
        </pc:spChg>
        <pc:spChg chg="add del mod">
          <ac:chgData name="Severin Kranz" userId="94d42ad5811cac59" providerId="LiveId" clId="{23B9C3B7-116B-4BAA-A0FD-96361862CF23}" dt="2019-02-14T14:40:07.704" v="5961"/>
          <ac:spMkLst>
            <pc:docMk/>
            <pc:sldMk cId="1377264353" sldId="276"/>
            <ac:spMk id="97" creationId="{4B4B3901-7C06-406F-8A21-F798329765C7}"/>
          </ac:spMkLst>
        </pc:spChg>
        <pc:spChg chg="add del mod">
          <ac:chgData name="Severin Kranz" userId="94d42ad5811cac59" providerId="LiveId" clId="{23B9C3B7-116B-4BAA-A0FD-96361862CF23}" dt="2019-02-14T14:40:07.704" v="5961"/>
          <ac:spMkLst>
            <pc:docMk/>
            <pc:sldMk cId="1377264353" sldId="276"/>
            <ac:spMk id="99" creationId="{C9540361-72D4-4462-8CC9-5AA68BCF5510}"/>
          </ac:spMkLst>
        </pc:spChg>
        <pc:spChg chg="add del mod">
          <ac:chgData name="Severin Kranz" userId="94d42ad5811cac59" providerId="LiveId" clId="{23B9C3B7-116B-4BAA-A0FD-96361862CF23}" dt="2019-02-14T14:40:07.704" v="5961"/>
          <ac:spMkLst>
            <pc:docMk/>
            <pc:sldMk cId="1377264353" sldId="276"/>
            <ac:spMk id="100" creationId="{F2D33922-4922-463A-B9FE-EB931E84C219}"/>
          </ac:spMkLst>
        </pc:spChg>
        <pc:spChg chg="add del mod">
          <ac:chgData name="Severin Kranz" userId="94d42ad5811cac59" providerId="LiveId" clId="{23B9C3B7-116B-4BAA-A0FD-96361862CF23}" dt="2019-02-14T14:40:07.704" v="5961"/>
          <ac:spMkLst>
            <pc:docMk/>
            <pc:sldMk cId="1377264353" sldId="276"/>
            <ac:spMk id="102" creationId="{0BE60148-C386-4A56-AACF-98ED6EB8F761}"/>
          </ac:spMkLst>
        </pc:spChg>
        <pc:spChg chg="add del mod">
          <ac:chgData name="Severin Kranz" userId="94d42ad5811cac59" providerId="LiveId" clId="{23B9C3B7-116B-4BAA-A0FD-96361862CF23}" dt="2019-02-14T14:40:07.704" v="5961"/>
          <ac:spMkLst>
            <pc:docMk/>
            <pc:sldMk cId="1377264353" sldId="276"/>
            <ac:spMk id="103" creationId="{92569C6B-05AF-4CE4-B31F-E46F4230470B}"/>
          </ac:spMkLst>
        </pc:spChg>
        <pc:spChg chg="add del mod">
          <ac:chgData name="Severin Kranz" userId="94d42ad5811cac59" providerId="LiveId" clId="{23B9C3B7-116B-4BAA-A0FD-96361862CF23}" dt="2019-02-14T14:40:07.704" v="5961"/>
          <ac:spMkLst>
            <pc:docMk/>
            <pc:sldMk cId="1377264353" sldId="276"/>
            <ac:spMk id="104" creationId="{821BDB1E-9223-49B1-A34D-AA6E684DA7F8}"/>
          </ac:spMkLst>
        </pc:spChg>
        <pc:spChg chg="add del mod">
          <ac:chgData name="Severin Kranz" userId="94d42ad5811cac59" providerId="LiveId" clId="{23B9C3B7-116B-4BAA-A0FD-96361862CF23}" dt="2019-02-14T14:40:07.704" v="5961"/>
          <ac:spMkLst>
            <pc:docMk/>
            <pc:sldMk cId="1377264353" sldId="276"/>
            <ac:spMk id="105" creationId="{F33B5128-BFDF-47E5-8F4D-C07DCA1F5256}"/>
          </ac:spMkLst>
        </pc:spChg>
        <pc:spChg chg="add del mod">
          <ac:chgData name="Severin Kranz" userId="94d42ad5811cac59" providerId="LiveId" clId="{23B9C3B7-116B-4BAA-A0FD-96361862CF23}" dt="2019-02-14T14:40:07.704" v="5961"/>
          <ac:spMkLst>
            <pc:docMk/>
            <pc:sldMk cId="1377264353" sldId="276"/>
            <ac:spMk id="106" creationId="{E578C978-EEB8-47CA-893C-AB5984AEAD71}"/>
          </ac:spMkLst>
        </pc:spChg>
        <pc:spChg chg="add del mod">
          <ac:chgData name="Severin Kranz" userId="94d42ad5811cac59" providerId="LiveId" clId="{23B9C3B7-116B-4BAA-A0FD-96361862CF23}" dt="2019-02-14T14:40:07.704" v="5961"/>
          <ac:spMkLst>
            <pc:docMk/>
            <pc:sldMk cId="1377264353" sldId="276"/>
            <ac:spMk id="107" creationId="{6EDF0592-0197-4522-B694-ECC2433E06B5}"/>
          </ac:spMkLst>
        </pc:spChg>
        <pc:grpChg chg="mod">
          <ac:chgData name="Severin Kranz" userId="94d42ad5811cac59" providerId="LiveId" clId="{23B9C3B7-116B-4BAA-A0FD-96361862CF23}" dt="2019-02-14T14:39:07.353" v="5864" actId="1076"/>
          <ac:grpSpMkLst>
            <pc:docMk/>
            <pc:sldMk cId="1377264353" sldId="276"/>
            <ac:grpSpMk id="90" creationId="{25C7C304-E409-425B-86D7-07CE41B44A70}"/>
          </ac:grpSpMkLst>
        </pc:grpChg>
        <pc:grpChg chg="mod">
          <ac:chgData name="Severin Kranz" userId="94d42ad5811cac59" providerId="LiveId" clId="{23B9C3B7-116B-4BAA-A0FD-96361862CF23}" dt="2019-02-14T14:29:30.876" v="5472" actId="1076"/>
          <ac:grpSpMkLst>
            <pc:docMk/>
            <pc:sldMk cId="1377264353" sldId="276"/>
            <ac:grpSpMk id="110" creationId="{3FC8F927-1D4B-4EC7-9EB3-FDDB4F8451F8}"/>
          </ac:grpSpMkLst>
        </pc:grpChg>
        <pc:grpChg chg="mod">
          <ac:chgData name="Severin Kranz" userId="94d42ad5811cac59" providerId="LiveId" clId="{23B9C3B7-116B-4BAA-A0FD-96361862CF23}" dt="2019-02-14T14:29:30.386" v="5471" actId="1076"/>
          <ac:grpSpMkLst>
            <pc:docMk/>
            <pc:sldMk cId="1377264353" sldId="276"/>
            <ac:grpSpMk id="126" creationId="{6192B841-2979-48D4-BC2F-B8EA391737F8}"/>
          </ac:grpSpMkLst>
        </pc:grpChg>
        <pc:picChg chg="mod">
          <ac:chgData name="Severin Kranz" userId="94d42ad5811cac59" providerId="LiveId" clId="{23B9C3B7-116B-4BAA-A0FD-96361862CF23}" dt="2019-02-14T14:39:31.774" v="5941" actId="1037"/>
          <ac:picMkLst>
            <pc:docMk/>
            <pc:sldMk cId="1377264353" sldId="276"/>
            <ac:picMk id="62" creationId="{46DD1EF6-5067-4551-8DDC-E43CCDCDEAD1}"/>
          </ac:picMkLst>
        </pc:picChg>
        <pc:picChg chg="mod">
          <ac:chgData name="Severin Kranz" userId="94d42ad5811cac59" providerId="LiveId" clId="{23B9C3B7-116B-4BAA-A0FD-96361862CF23}" dt="2019-02-14T14:39:31.774" v="5941" actId="1037"/>
          <ac:picMkLst>
            <pc:docMk/>
            <pc:sldMk cId="1377264353" sldId="276"/>
            <ac:picMk id="138" creationId="{F4AD07F1-7A15-4680-A7A3-BE7656E66EC9}"/>
          </ac:picMkLst>
        </pc:picChg>
        <pc:cxnChg chg="mod">
          <ac:chgData name="Severin Kranz" userId="94d42ad5811cac59" providerId="LiveId" clId="{23B9C3B7-116B-4BAA-A0FD-96361862CF23}" dt="2019-02-14T14:39:53.652" v="5960" actId="1038"/>
          <ac:cxnSpMkLst>
            <pc:docMk/>
            <pc:sldMk cId="1377264353" sldId="276"/>
            <ac:cxnSpMk id="18" creationId="{BFE34BD1-7FA3-40EB-9816-6A96AAEAC129}"/>
          </ac:cxnSpMkLst>
        </pc:cxnChg>
        <pc:cxnChg chg="mod">
          <ac:chgData name="Severin Kranz" userId="94d42ad5811cac59" providerId="LiveId" clId="{23B9C3B7-116B-4BAA-A0FD-96361862CF23}" dt="2019-02-14T14:39:44.291" v="5943" actId="14100"/>
          <ac:cxnSpMkLst>
            <pc:docMk/>
            <pc:sldMk cId="1377264353" sldId="276"/>
            <ac:cxnSpMk id="20" creationId="{62181F22-7801-44C4-B1BE-016EFE424048}"/>
          </ac:cxnSpMkLst>
        </pc:cxnChg>
        <pc:cxnChg chg="mod">
          <ac:chgData name="Severin Kranz" userId="94d42ad5811cac59" providerId="LiveId" clId="{23B9C3B7-116B-4BAA-A0FD-96361862CF23}" dt="2019-02-14T14:29:30.876" v="5472" actId="1076"/>
          <ac:cxnSpMkLst>
            <pc:docMk/>
            <pc:sldMk cId="1377264353" sldId="276"/>
            <ac:cxnSpMk id="47" creationId="{44589F7C-677F-434F-9DC9-BE7C016A354B}"/>
          </ac:cxnSpMkLst>
        </pc:cxnChg>
        <pc:cxnChg chg="mod">
          <ac:chgData name="Severin Kranz" userId="94d42ad5811cac59" providerId="LiveId" clId="{23B9C3B7-116B-4BAA-A0FD-96361862CF23}" dt="2019-02-14T14:39:10.923" v="5865" actId="14100"/>
          <ac:cxnSpMkLst>
            <pc:docMk/>
            <pc:sldMk cId="1377264353" sldId="276"/>
            <ac:cxnSpMk id="101" creationId="{9F3D38E1-FD8F-41F5-8552-8776B76E5595}"/>
          </ac:cxnSpMkLst>
        </pc:cxnChg>
        <pc:cxnChg chg="mod">
          <ac:chgData name="Severin Kranz" userId="94d42ad5811cac59" providerId="LiveId" clId="{23B9C3B7-116B-4BAA-A0FD-96361862CF23}" dt="2019-02-14T14:29:30.386" v="5471" actId="1076"/>
          <ac:cxnSpMkLst>
            <pc:docMk/>
            <pc:sldMk cId="1377264353" sldId="276"/>
            <ac:cxnSpMk id="131" creationId="{8272DE21-E8E2-4BC6-BCA3-F58E2F78DB47}"/>
          </ac:cxnSpMkLst>
        </pc:cxnChg>
        <pc:cxnChg chg="mod">
          <ac:chgData name="Severin Kranz" userId="94d42ad5811cac59" providerId="LiveId" clId="{23B9C3B7-116B-4BAA-A0FD-96361862CF23}" dt="2019-02-14T14:29:30.876" v="5472" actId="1076"/>
          <ac:cxnSpMkLst>
            <pc:docMk/>
            <pc:sldMk cId="1377264353" sldId="276"/>
            <ac:cxnSpMk id="139" creationId="{67AD6D30-49A9-4B6F-AD22-A91C310395AE}"/>
          </ac:cxnSpMkLst>
        </pc:cxnChg>
        <pc:cxnChg chg="mod">
          <ac:chgData name="Severin Kranz" userId="94d42ad5811cac59" providerId="LiveId" clId="{23B9C3B7-116B-4BAA-A0FD-96361862CF23}" dt="2019-02-14T14:29:30.386" v="5471" actId="1076"/>
          <ac:cxnSpMkLst>
            <pc:docMk/>
            <pc:sldMk cId="1377264353" sldId="276"/>
            <ac:cxnSpMk id="150" creationId="{F3F4A191-99CF-4036-9165-3A963C9140FA}"/>
          </ac:cxnSpMkLst>
        </pc:cxnChg>
        <pc:cxnChg chg="mod">
          <ac:chgData name="Severin Kranz" userId="94d42ad5811cac59" providerId="LiveId" clId="{23B9C3B7-116B-4BAA-A0FD-96361862CF23}" dt="2019-02-14T14:29:30.876" v="5472" actId="1076"/>
          <ac:cxnSpMkLst>
            <pc:docMk/>
            <pc:sldMk cId="1377264353" sldId="276"/>
            <ac:cxnSpMk id="153" creationId="{98300D4D-11CD-4930-9A9B-3DEDACB62B5A}"/>
          </ac:cxnSpMkLst>
        </pc:cxnChg>
        <pc:cxnChg chg="mod">
          <ac:chgData name="Severin Kranz" userId="94d42ad5811cac59" providerId="LiveId" clId="{23B9C3B7-116B-4BAA-A0FD-96361862CF23}" dt="2019-02-14T14:29:30.386" v="5471" actId="1076"/>
          <ac:cxnSpMkLst>
            <pc:docMk/>
            <pc:sldMk cId="1377264353" sldId="276"/>
            <ac:cxnSpMk id="157" creationId="{A55FFC3D-8C14-444F-B9C0-92686A469094}"/>
          </ac:cxnSpMkLst>
        </pc:cxnChg>
        <pc:cxnChg chg="mod">
          <ac:chgData name="Severin Kranz" userId="94d42ad5811cac59" providerId="LiveId" clId="{23B9C3B7-116B-4BAA-A0FD-96361862CF23}" dt="2019-02-14T14:38:59.309" v="5861" actId="14100"/>
          <ac:cxnSpMkLst>
            <pc:docMk/>
            <pc:sldMk cId="1377264353" sldId="276"/>
            <ac:cxnSpMk id="173" creationId="{9472FEDC-4115-437E-91E7-E12173BB974E}"/>
          </ac:cxnSpMkLst>
        </pc:cxnChg>
      </pc:sldChg>
      <pc:sldChg chg="addSp delSp modSp add">
        <pc:chgData name="Severin Kranz" userId="94d42ad5811cac59" providerId="LiveId" clId="{23B9C3B7-116B-4BAA-A0FD-96361862CF23}" dt="2019-02-14T17:40:38.328" v="9838" actId="6549"/>
        <pc:sldMkLst>
          <pc:docMk/>
          <pc:sldMk cId="2220959936" sldId="276"/>
        </pc:sldMkLst>
        <pc:spChg chg="del">
          <ac:chgData name="Severin Kranz" userId="94d42ad5811cac59" providerId="LiveId" clId="{23B9C3B7-116B-4BAA-A0FD-96361862CF23}" dt="2019-02-14T15:00:51.267" v="6923" actId="478"/>
          <ac:spMkLst>
            <pc:docMk/>
            <pc:sldMk cId="2220959936" sldId="276"/>
            <ac:spMk id="2" creationId="{159ACA96-809E-4F71-B006-83689328CC28}"/>
          </ac:spMkLst>
        </pc:spChg>
        <pc:spChg chg="del">
          <ac:chgData name="Severin Kranz" userId="94d42ad5811cac59" providerId="LiveId" clId="{23B9C3B7-116B-4BAA-A0FD-96361862CF23}" dt="2019-02-14T15:00:51.267" v="6923" actId="478"/>
          <ac:spMkLst>
            <pc:docMk/>
            <pc:sldMk cId="2220959936" sldId="276"/>
            <ac:spMk id="3" creationId="{16DAF64D-07B0-4B79-82B6-F55B25FF2847}"/>
          </ac:spMkLst>
        </pc:spChg>
        <pc:spChg chg="add del">
          <ac:chgData name="Severin Kranz" userId="94d42ad5811cac59" providerId="LiveId" clId="{23B9C3B7-116B-4BAA-A0FD-96361862CF23}" dt="2019-02-14T15:00:59.619" v="6927"/>
          <ac:spMkLst>
            <pc:docMk/>
            <pc:sldMk cId="2220959936" sldId="276"/>
            <ac:spMk id="4" creationId="{6C60F1C9-0950-48A4-B04C-BB9C19DE7AA6}"/>
          </ac:spMkLst>
        </pc:spChg>
        <pc:spChg chg="add del">
          <ac:chgData name="Severin Kranz" userId="94d42ad5811cac59" providerId="LiveId" clId="{23B9C3B7-116B-4BAA-A0FD-96361862CF23}" dt="2019-02-14T15:00:59.619" v="6927"/>
          <ac:spMkLst>
            <pc:docMk/>
            <pc:sldMk cId="2220959936" sldId="276"/>
            <ac:spMk id="6" creationId="{DC8A5FF8-66EA-4D9D-A08C-C0348AC3A78E}"/>
          </ac:spMkLst>
        </pc:spChg>
        <pc:spChg chg="add del">
          <ac:chgData name="Severin Kranz" userId="94d42ad5811cac59" providerId="LiveId" clId="{23B9C3B7-116B-4BAA-A0FD-96361862CF23}" dt="2019-02-14T15:00:59.619" v="6927"/>
          <ac:spMkLst>
            <pc:docMk/>
            <pc:sldMk cId="2220959936" sldId="276"/>
            <ac:spMk id="55" creationId="{C4AE96A2-68FC-4588-8593-F4B444B8256C}"/>
          </ac:spMkLst>
        </pc:spChg>
        <pc:spChg chg="add del">
          <ac:chgData name="Severin Kranz" userId="94d42ad5811cac59" providerId="LiveId" clId="{23B9C3B7-116B-4BAA-A0FD-96361862CF23}" dt="2019-02-14T15:00:59.619" v="6927"/>
          <ac:spMkLst>
            <pc:docMk/>
            <pc:sldMk cId="2220959936" sldId="276"/>
            <ac:spMk id="56" creationId="{3A488AB6-9F8A-4954-A168-262CB7909854}"/>
          </ac:spMkLst>
        </pc:spChg>
        <pc:spChg chg="add del">
          <ac:chgData name="Severin Kranz" userId="94d42ad5811cac59" providerId="LiveId" clId="{23B9C3B7-116B-4BAA-A0FD-96361862CF23}" dt="2019-02-14T15:00:59.619" v="6927"/>
          <ac:spMkLst>
            <pc:docMk/>
            <pc:sldMk cId="2220959936" sldId="276"/>
            <ac:spMk id="57" creationId="{9B3ADEE5-D4D7-454E-870E-147F32C4C72C}"/>
          </ac:spMkLst>
        </pc:spChg>
        <pc:spChg chg="add del">
          <ac:chgData name="Severin Kranz" userId="94d42ad5811cac59" providerId="LiveId" clId="{23B9C3B7-116B-4BAA-A0FD-96361862CF23}" dt="2019-02-14T15:00:59.619" v="6927"/>
          <ac:spMkLst>
            <pc:docMk/>
            <pc:sldMk cId="2220959936" sldId="276"/>
            <ac:spMk id="58" creationId="{524FA794-5755-4BCC-A457-1D43B601B665}"/>
          </ac:spMkLst>
        </pc:spChg>
        <pc:spChg chg="add del">
          <ac:chgData name="Severin Kranz" userId="94d42ad5811cac59" providerId="LiveId" clId="{23B9C3B7-116B-4BAA-A0FD-96361862CF23}" dt="2019-02-14T15:00:59.619" v="6927"/>
          <ac:spMkLst>
            <pc:docMk/>
            <pc:sldMk cId="2220959936" sldId="276"/>
            <ac:spMk id="59" creationId="{B1D75E23-CAA0-4681-BCCC-0986FD3822AF}"/>
          </ac:spMkLst>
        </pc:spChg>
        <pc:spChg chg="add del">
          <ac:chgData name="Severin Kranz" userId="94d42ad5811cac59" providerId="LiveId" clId="{23B9C3B7-116B-4BAA-A0FD-96361862CF23}" dt="2019-02-14T15:00:59.619" v="6927"/>
          <ac:spMkLst>
            <pc:docMk/>
            <pc:sldMk cId="2220959936" sldId="276"/>
            <ac:spMk id="60" creationId="{B657B7F9-38A7-451D-B45B-77FF128BFC89}"/>
          </ac:spMkLst>
        </pc:spChg>
        <pc:spChg chg="add del">
          <ac:chgData name="Severin Kranz" userId="94d42ad5811cac59" providerId="LiveId" clId="{23B9C3B7-116B-4BAA-A0FD-96361862CF23}" dt="2019-02-14T15:00:59.619" v="6927"/>
          <ac:spMkLst>
            <pc:docMk/>
            <pc:sldMk cId="2220959936" sldId="276"/>
            <ac:spMk id="61" creationId="{DE77C80D-5557-4883-872F-D0D1D5F64128}"/>
          </ac:spMkLst>
        </pc:spChg>
        <pc:spChg chg="add del">
          <ac:chgData name="Severin Kranz" userId="94d42ad5811cac59" providerId="LiveId" clId="{23B9C3B7-116B-4BAA-A0FD-96361862CF23}" dt="2019-02-14T15:00:59.619" v="6927"/>
          <ac:spMkLst>
            <pc:docMk/>
            <pc:sldMk cId="2220959936" sldId="276"/>
            <ac:spMk id="62" creationId="{17315765-B93B-49F3-A6D7-AC7E46648141}"/>
          </ac:spMkLst>
        </pc:spChg>
        <pc:spChg chg="add del">
          <ac:chgData name="Severin Kranz" userId="94d42ad5811cac59" providerId="LiveId" clId="{23B9C3B7-116B-4BAA-A0FD-96361862CF23}" dt="2019-02-14T15:00:59.619" v="6927"/>
          <ac:spMkLst>
            <pc:docMk/>
            <pc:sldMk cId="2220959936" sldId="276"/>
            <ac:spMk id="63" creationId="{C17A0EF9-6DAC-4994-A29E-26704C9D0016}"/>
          </ac:spMkLst>
        </pc:spChg>
        <pc:spChg chg="add del">
          <ac:chgData name="Severin Kranz" userId="94d42ad5811cac59" providerId="LiveId" clId="{23B9C3B7-116B-4BAA-A0FD-96361862CF23}" dt="2019-02-14T15:00:59.619" v="6927"/>
          <ac:spMkLst>
            <pc:docMk/>
            <pc:sldMk cId="2220959936" sldId="276"/>
            <ac:spMk id="64" creationId="{7D7AA05A-CFB6-478D-94D7-E5FA3DA6D503}"/>
          </ac:spMkLst>
        </pc:spChg>
        <pc:spChg chg="add del">
          <ac:chgData name="Severin Kranz" userId="94d42ad5811cac59" providerId="LiveId" clId="{23B9C3B7-116B-4BAA-A0FD-96361862CF23}" dt="2019-02-14T15:00:59.619" v="6927"/>
          <ac:spMkLst>
            <pc:docMk/>
            <pc:sldMk cId="2220959936" sldId="276"/>
            <ac:spMk id="65" creationId="{0A961A6A-9010-45E2-BF31-A8ECD4793832}"/>
          </ac:spMkLst>
        </pc:spChg>
        <pc:spChg chg="add del">
          <ac:chgData name="Severin Kranz" userId="94d42ad5811cac59" providerId="LiveId" clId="{23B9C3B7-116B-4BAA-A0FD-96361862CF23}" dt="2019-02-14T15:00:59.619" v="6927"/>
          <ac:spMkLst>
            <pc:docMk/>
            <pc:sldMk cId="2220959936" sldId="276"/>
            <ac:spMk id="66" creationId="{177C58BB-53D8-485A-A968-ABF8A6F85606}"/>
          </ac:spMkLst>
        </pc:spChg>
        <pc:spChg chg="add del">
          <ac:chgData name="Severin Kranz" userId="94d42ad5811cac59" providerId="LiveId" clId="{23B9C3B7-116B-4BAA-A0FD-96361862CF23}" dt="2019-02-14T15:00:59.619" v="6927"/>
          <ac:spMkLst>
            <pc:docMk/>
            <pc:sldMk cId="2220959936" sldId="276"/>
            <ac:spMk id="67" creationId="{FD5B81E9-1C6D-4E43-9668-49B17676CA5C}"/>
          </ac:spMkLst>
        </pc:spChg>
        <pc:spChg chg="add del">
          <ac:chgData name="Severin Kranz" userId="94d42ad5811cac59" providerId="LiveId" clId="{23B9C3B7-116B-4BAA-A0FD-96361862CF23}" dt="2019-02-14T15:00:59.619" v="6927"/>
          <ac:spMkLst>
            <pc:docMk/>
            <pc:sldMk cId="2220959936" sldId="276"/>
            <ac:spMk id="68" creationId="{8C9C6761-19B8-4137-9E53-87B8284D89E4}"/>
          </ac:spMkLst>
        </pc:spChg>
        <pc:spChg chg="add del">
          <ac:chgData name="Severin Kranz" userId="94d42ad5811cac59" providerId="LiveId" clId="{23B9C3B7-116B-4BAA-A0FD-96361862CF23}" dt="2019-02-14T15:00:59.619" v="6927"/>
          <ac:spMkLst>
            <pc:docMk/>
            <pc:sldMk cId="2220959936" sldId="276"/>
            <ac:spMk id="69" creationId="{97885383-421F-4232-918F-D1526708C1F5}"/>
          </ac:spMkLst>
        </pc:spChg>
        <pc:spChg chg="add del">
          <ac:chgData name="Severin Kranz" userId="94d42ad5811cac59" providerId="LiveId" clId="{23B9C3B7-116B-4BAA-A0FD-96361862CF23}" dt="2019-02-14T15:00:59.619" v="6927"/>
          <ac:spMkLst>
            <pc:docMk/>
            <pc:sldMk cId="2220959936" sldId="276"/>
            <ac:spMk id="70" creationId="{1D1F3FC9-F77E-44E4-B684-87F1B9E498FB}"/>
          </ac:spMkLst>
        </pc:spChg>
        <pc:spChg chg="add del">
          <ac:chgData name="Severin Kranz" userId="94d42ad5811cac59" providerId="LiveId" clId="{23B9C3B7-116B-4BAA-A0FD-96361862CF23}" dt="2019-02-14T15:00:59.619" v="6927"/>
          <ac:spMkLst>
            <pc:docMk/>
            <pc:sldMk cId="2220959936" sldId="276"/>
            <ac:spMk id="71" creationId="{1CB2B0FA-CE0D-4D6A-A2F4-72F88327741E}"/>
          </ac:spMkLst>
        </pc:spChg>
        <pc:spChg chg="add del">
          <ac:chgData name="Severin Kranz" userId="94d42ad5811cac59" providerId="LiveId" clId="{23B9C3B7-116B-4BAA-A0FD-96361862CF23}" dt="2019-02-14T15:00:59.619" v="6927"/>
          <ac:spMkLst>
            <pc:docMk/>
            <pc:sldMk cId="2220959936" sldId="276"/>
            <ac:spMk id="72" creationId="{0C30FA00-BCDA-4F68-954A-B8F7D33551A3}"/>
          </ac:spMkLst>
        </pc:spChg>
        <pc:spChg chg="add mod ord">
          <ac:chgData name="Severin Kranz" userId="94d42ad5811cac59" providerId="LiveId" clId="{23B9C3B7-116B-4BAA-A0FD-96361862CF23}" dt="2019-02-14T17:33:34.834" v="9572" actId="167"/>
          <ac:spMkLst>
            <pc:docMk/>
            <pc:sldMk cId="2220959936" sldId="276"/>
            <ac:spMk id="75" creationId="{29E3D909-07FC-4512-B321-EE0A8F35293B}"/>
          </ac:spMkLst>
        </pc:spChg>
        <pc:spChg chg="add mod">
          <ac:chgData name="Severin Kranz" userId="94d42ad5811cac59" providerId="LiveId" clId="{23B9C3B7-116B-4BAA-A0FD-96361862CF23}" dt="2019-02-14T17:32:22.268" v="9537" actId="207"/>
          <ac:spMkLst>
            <pc:docMk/>
            <pc:sldMk cId="2220959936" sldId="276"/>
            <ac:spMk id="78" creationId="{6A91679A-557C-4467-819F-E313F5108BEA}"/>
          </ac:spMkLst>
        </pc:spChg>
        <pc:spChg chg="add del mod">
          <ac:chgData name="Severin Kranz" userId="94d42ad5811cac59" providerId="LiveId" clId="{23B9C3B7-116B-4BAA-A0FD-96361862CF23}" dt="2019-02-14T16:49:39.286" v="8351" actId="478"/>
          <ac:spMkLst>
            <pc:docMk/>
            <pc:sldMk cId="2220959936" sldId="276"/>
            <ac:spMk id="79" creationId="{B9790388-3627-493F-9358-463F15FD2E67}"/>
          </ac:spMkLst>
        </pc:spChg>
        <pc:spChg chg="add del mod">
          <ac:chgData name="Severin Kranz" userId="94d42ad5811cac59" providerId="LiveId" clId="{23B9C3B7-116B-4BAA-A0FD-96361862CF23}" dt="2019-02-14T16:46:43.021" v="8326" actId="478"/>
          <ac:spMkLst>
            <pc:docMk/>
            <pc:sldMk cId="2220959936" sldId="276"/>
            <ac:spMk id="80" creationId="{4C83E87F-3019-4BEB-8C77-7A9B42E23A06}"/>
          </ac:spMkLst>
        </pc:spChg>
        <pc:spChg chg="add del mod">
          <ac:chgData name="Severin Kranz" userId="94d42ad5811cac59" providerId="LiveId" clId="{23B9C3B7-116B-4BAA-A0FD-96361862CF23}" dt="2019-02-14T17:31:31.705" v="9501" actId="478"/>
          <ac:spMkLst>
            <pc:docMk/>
            <pc:sldMk cId="2220959936" sldId="276"/>
            <ac:spMk id="81" creationId="{52590A6D-9233-405F-882F-20E510F80083}"/>
          </ac:spMkLst>
        </pc:spChg>
        <pc:spChg chg="add del mod">
          <ac:chgData name="Severin Kranz" userId="94d42ad5811cac59" providerId="LiveId" clId="{23B9C3B7-116B-4BAA-A0FD-96361862CF23}" dt="2019-02-14T16:48:40.397" v="8338" actId="478"/>
          <ac:spMkLst>
            <pc:docMk/>
            <pc:sldMk cId="2220959936" sldId="276"/>
            <ac:spMk id="82" creationId="{1E82E8CF-AA2E-4353-A888-BF9E14E718D3}"/>
          </ac:spMkLst>
        </pc:spChg>
        <pc:spChg chg="add del mod">
          <ac:chgData name="Severin Kranz" userId="94d42ad5811cac59" providerId="LiveId" clId="{23B9C3B7-116B-4BAA-A0FD-96361862CF23}" dt="2019-02-14T16:49:01.570" v="8342" actId="478"/>
          <ac:spMkLst>
            <pc:docMk/>
            <pc:sldMk cId="2220959936" sldId="276"/>
            <ac:spMk id="83" creationId="{8AE0A8E9-19C8-4992-97BD-2B8EC742015B}"/>
          </ac:spMkLst>
        </pc:spChg>
        <pc:spChg chg="add del mod">
          <ac:chgData name="Severin Kranz" userId="94d42ad5811cac59" providerId="LiveId" clId="{23B9C3B7-116B-4BAA-A0FD-96361862CF23}" dt="2019-02-14T16:49:22.251" v="8347" actId="478"/>
          <ac:spMkLst>
            <pc:docMk/>
            <pc:sldMk cId="2220959936" sldId="276"/>
            <ac:spMk id="84" creationId="{9F4310FA-A03A-4CE0-99A0-5C6047C166AD}"/>
          </ac:spMkLst>
        </pc:spChg>
        <pc:spChg chg="add del mod">
          <ac:chgData name="Severin Kranz" userId="94d42ad5811cac59" providerId="LiveId" clId="{23B9C3B7-116B-4BAA-A0FD-96361862CF23}" dt="2019-02-14T16:49:52.728" v="8354" actId="478"/>
          <ac:spMkLst>
            <pc:docMk/>
            <pc:sldMk cId="2220959936" sldId="276"/>
            <ac:spMk id="85" creationId="{EFBA4BDD-A3D7-4E55-93C6-32938355EC3B}"/>
          </ac:spMkLst>
        </pc:spChg>
        <pc:spChg chg="add del mod">
          <ac:chgData name="Severin Kranz" userId="94d42ad5811cac59" providerId="LiveId" clId="{23B9C3B7-116B-4BAA-A0FD-96361862CF23}" dt="2019-02-14T16:49:52.728" v="8354" actId="478"/>
          <ac:spMkLst>
            <pc:docMk/>
            <pc:sldMk cId="2220959936" sldId="276"/>
            <ac:spMk id="86" creationId="{B310EF78-4FC8-4331-94BE-8F447C47A338}"/>
          </ac:spMkLst>
        </pc:spChg>
        <pc:spChg chg="add mod">
          <ac:chgData name="Severin Kranz" userId="94d42ad5811cac59" providerId="LiveId" clId="{23B9C3B7-116B-4BAA-A0FD-96361862CF23}" dt="2019-02-14T16:50:07.478" v="8381" actId="571"/>
          <ac:spMkLst>
            <pc:docMk/>
            <pc:sldMk cId="2220959936" sldId="276"/>
            <ac:spMk id="87" creationId="{41A0A44E-6D54-46F9-90AD-47ED9B9640C7}"/>
          </ac:spMkLst>
        </pc:spChg>
        <pc:spChg chg="add mod">
          <ac:chgData name="Severin Kranz" userId="94d42ad5811cac59" providerId="LiveId" clId="{23B9C3B7-116B-4BAA-A0FD-96361862CF23}" dt="2019-02-14T16:50:07.478" v="8381" actId="571"/>
          <ac:spMkLst>
            <pc:docMk/>
            <pc:sldMk cId="2220959936" sldId="276"/>
            <ac:spMk id="88" creationId="{B7A40538-E188-4597-BD30-D8142CA604AF}"/>
          </ac:spMkLst>
        </pc:spChg>
        <pc:spChg chg="add mod">
          <ac:chgData name="Severin Kranz" userId="94d42ad5811cac59" providerId="LiveId" clId="{23B9C3B7-116B-4BAA-A0FD-96361862CF23}" dt="2019-02-14T16:50:21.392" v="8387" actId="571"/>
          <ac:spMkLst>
            <pc:docMk/>
            <pc:sldMk cId="2220959936" sldId="276"/>
            <ac:spMk id="89" creationId="{76E48382-46EC-467F-8556-92E31A5464EB}"/>
          </ac:spMkLst>
        </pc:spChg>
        <pc:spChg chg="add mod">
          <ac:chgData name="Severin Kranz" userId="94d42ad5811cac59" providerId="LiveId" clId="{23B9C3B7-116B-4BAA-A0FD-96361862CF23}" dt="2019-02-14T16:50:21.392" v="8387" actId="571"/>
          <ac:spMkLst>
            <pc:docMk/>
            <pc:sldMk cId="2220959936" sldId="276"/>
            <ac:spMk id="90" creationId="{98D94556-A295-4EAD-8E8C-6A3392814122}"/>
          </ac:spMkLst>
        </pc:spChg>
        <pc:spChg chg="add mod">
          <ac:chgData name="Severin Kranz" userId="94d42ad5811cac59" providerId="LiveId" clId="{23B9C3B7-116B-4BAA-A0FD-96361862CF23}" dt="2019-02-14T17:32:26.453" v="9538" actId="207"/>
          <ac:spMkLst>
            <pc:docMk/>
            <pc:sldMk cId="2220959936" sldId="276"/>
            <ac:spMk id="91" creationId="{540E4281-ADE5-482B-A5C8-1D5C1FB071F5}"/>
          </ac:spMkLst>
        </pc:spChg>
        <pc:spChg chg="add del mod">
          <ac:chgData name="Severin Kranz" userId="94d42ad5811cac59" providerId="LiveId" clId="{23B9C3B7-116B-4BAA-A0FD-96361862CF23}" dt="2019-02-14T17:31:33.939" v="9502" actId="478"/>
          <ac:spMkLst>
            <pc:docMk/>
            <pc:sldMk cId="2220959936" sldId="276"/>
            <ac:spMk id="92" creationId="{A88F3BCA-D9B0-4F1C-ABB7-1DD0BA7660E8}"/>
          </ac:spMkLst>
        </pc:spChg>
        <pc:spChg chg="add del mod">
          <ac:chgData name="Severin Kranz" userId="94d42ad5811cac59" providerId="LiveId" clId="{23B9C3B7-116B-4BAA-A0FD-96361862CF23}" dt="2019-02-14T17:28:54.614" v="9470" actId="478"/>
          <ac:spMkLst>
            <pc:docMk/>
            <pc:sldMk cId="2220959936" sldId="276"/>
            <ac:spMk id="93" creationId="{548D6F16-4C1C-4511-AEDA-05B52BFB43A1}"/>
          </ac:spMkLst>
        </pc:spChg>
        <pc:spChg chg="add mod">
          <ac:chgData name="Severin Kranz" userId="94d42ad5811cac59" providerId="LiveId" clId="{23B9C3B7-116B-4BAA-A0FD-96361862CF23}" dt="2019-02-14T17:40:38.328" v="9838" actId="6549"/>
          <ac:spMkLst>
            <pc:docMk/>
            <pc:sldMk cId="2220959936" sldId="276"/>
            <ac:spMk id="94" creationId="{992AD3F7-D611-4822-BA95-35875E736580}"/>
          </ac:spMkLst>
        </pc:spChg>
        <pc:spChg chg="add mod">
          <ac:chgData name="Severin Kranz" userId="94d42ad5811cac59" providerId="LiveId" clId="{23B9C3B7-116B-4BAA-A0FD-96361862CF23}" dt="2019-02-14T17:29:28.409" v="9489" actId="1076"/>
          <ac:spMkLst>
            <pc:docMk/>
            <pc:sldMk cId="2220959936" sldId="276"/>
            <ac:spMk id="95" creationId="{9314623D-31E2-409F-BD6F-0B3E247588BD}"/>
          </ac:spMkLst>
        </pc:spChg>
        <pc:spChg chg="add mod ord">
          <ac:chgData name="Severin Kranz" userId="94d42ad5811cac59" providerId="LiveId" clId="{23B9C3B7-116B-4BAA-A0FD-96361862CF23}" dt="2019-02-14T17:33:29.546" v="9571" actId="1036"/>
          <ac:spMkLst>
            <pc:docMk/>
            <pc:sldMk cId="2220959936" sldId="276"/>
            <ac:spMk id="96" creationId="{E92902B5-DEB7-4251-884A-BE1F0D538722}"/>
          </ac:spMkLst>
        </pc:spChg>
        <pc:grpChg chg="add del">
          <ac:chgData name="Severin Kranz" userId="94d42ad5811cac59" providerId="LiveId" clId="{23B9C3B7-116B-4BAA-A0FD-96361862CF23}" dt="2019-02-14T15:00:59.619" v="6927"/>
          <ac:grpSpMkLst>
            <pc:docMk/>
            <pc:sldMk cId="2220959936" sldId="276"/>
            <ac:grpSpMk id="9" creationId="{47FBC81F-1284-4033-9772-C7D35D5B1401}"/>
          </ac:grpSpMkLst>
        </pc:grpChg>
        <pc:grpChg chg="add del">
          <ac:chgData name="Severin Kranz" userId="94d42ad5811cac59" providerId="LiveId" clId="{23B9C3B7-116B-4BAA-A0FD-96361862CF23}" dt="2019-02-14T15:00:59.619" v="6927"/>
          <ac:grpSpMkLst>
            <pc:docMk/>
            <pc:sldMk cId="2220959936" sldId="276"/>
            <ac:grpSpMk id="13" creationId="{D48DF66F-04EC-4BE9-AB57-6C9D20BFCFF2}"/>
          </ac:grpSpMkLst>
        </pc:grpChg>
        <pc:grpChg chg="add del">
          <ac:chgData name="Severin Kranz" userId="94d42ad5811cac59" providerId="LiveId" clId="{23B9C3B7-116B-4BAA-A0FD-96361862CF23}" dt="2019-02-14T15:00:59.619" v="6927"/>
          <ac:grpSpMkLst>
            <pc:docMk/>
            <pc:sldMk cId="2220959936" sldId="276"/>
            <ac:grpSpMk id="17" creationId="{90C805CB-F241-42CB-995F-D45216707E2B}"/>
          </ac:grpSpMkLst>
        </pc:grpChg>
        <pc:grpChg chg="add del">
          <ac:chgData name="Severin Kranz" userId="94d42ad5811cac59" providerId="LiveId" clId="{23B9C3B7-116B-4BAA-A0FD-96361862CF23}" dt="2019-02-14T15:00:59.619" v="6927"/>
          <ac:grpSpMkLst>
            <pc:docMk/>
            <pc:sldMk cId="2220959936" sldId="276"/>
            <ac:grpSpMk id="20" creationId="{4E3C0320-F6E0-4EBE-A5D2-4631489CF717}"/>
          </ac:grpSpMkLst>
        </pc:grpChg>
        <pc:grpChg chg="add del">
          <ac:chgData name="Severin Kranz" userId="94d42ad5811cac59" providerId="LiveId" clId="{23B9C3B7-116B-4BAA-A0FD-96361862CF23}" dt="2019-02-14T15:00:59.619" v="6927"/>
          <ac:grpSpMkLst>
            <pc:docMk/>
            <pc:sldMk cId="2220959936" sldId="276"/>
            <ac:grpSpMk id="23" creationId="{A1E47A49-3E14-4D84-B3E7-A9424A42F002}"/>
          </ac:grpSpMkLst>
        </pc:grpChg>
        <pc:grpChg chg="add del">
          <ac:chgData name="Severin Kranz" userId="94d42ad5811cac59" providerId="LiveId" clId="{23B9C3B7-116B-4BAA-A0FD-96361862CF23}" dt="2019-02-14T15:00:59.619" v="6927"/>
          <ac:grpSpMkLst>
            <pc:docMk/>
            <pc:sldMk cId="2220959936" sldId="276"/>
            <ac:grpSpMk id="26" creationId="{6C638A43-3787-468A-9F6C-6B48AEFAA9E4}"/>
          </ac:grpSpMkLst>
        </pc:grpChg>
        <pc:grpChg chg="add del">
          <ac:chgData name="Severin Kranz" userId="94d42ad5811cac59" providerId="LiveId" clId="{23B9C3B7-116B-4BAA-A0FD-96361862CF23}" dt="2019-02-14T15:00:59.619" v="6927"/>
          <ac:grpSpMkLst>
            <pc:docMk/>
            <pc:sldMk cId="2220959936" sldId="276"/>
            <ac:grpSpMk id="31" creationId="{0F69ED60-F6A8-4C10-BB22-13E0760B5057}"/>
          </ac:grpSpMkLst>
        </pc:grpChg>
        <pc:picChg chg="add del">
          <ac:chgData name="Severin Kranz" userId="94d42ad5811cac59" providerId="LiveId" clId="{23B9C3B7-116B-4BAA-A0FD-96361862CF23}" dt="2019-02-14T15:00:59.619" v="6927"/>
          <ac:picMkLst>
            <pc:docMk/>
            <pc:sldMk cId="2220959936" sldId="276"/>
            <ac:picMk id="5" creationId="{53FB1C15-3A04-4DE0-AFE0-9120E8084A16}"/>
          </ac:picMkLst>
        </pc:picChg>
        <pc:picChg chg="add del">
          <ac:chgData name="Severin Kranz" userId="94d42ad5811cac59" providerId="LiveId" clId="{23B9C3B7-116B-4BAA-A0FD-96361862CF23}" dt="2019-02-14T15:00:59.619" v="6927"/>
          <ac:picMkLst>
            <pc:docMk/>
            <pc:sldMk cId="2220959936" sldId="276"/>
            <ac:picMk id="7" creationId="{4E765A00-4557-4FA6-B136-81B470807733}"/>
          </ac:picMkLst>
        </pc:picChg>
        <pc:picChg chg="add del">
          <ac:chgData name="Severin Kranz" userId="94d42ad5811cac59" providerId="LiveId" clId="{23B9C3B7-116B-4BAA-A0FD-96361862CF23}" dt="2019-02-14T15:00:59.619" v="6927"/>
          <ac:picMkLst>
            <pc:docMk/>
            <pc:sldMk cId="2220959936" sldId="276"/>
            <ac:picMk id="8" creationId="{28067DF9-31BC-47CC-8DD9-6B4851B46278}"/>
          </ac:picMkLst>
        </pc:picChg>
        <pc:picChg chg="add del">
          <ac:chgData name="Severin Kranz" userId="94d42ad5811cac59" providerId="LiveId" clId="{23B9C3B7-116B-4BAA-A0FD-96361862CF23}" dt="2019-02-14T15:00:59.619" v="6927"/>
          <ac:picMkLst>
            <pc:docMk/>
            <pc:sldMk cId="2220959936" sldId="276"/>
            <ac:picMk id="36" creationId="{8B66773A-11C4-4708-8573-385B84B13BE1}"/>
          </ac:picMkLst>
        </pc:picChg>
        <pc:picChg chg="add del">
          <ac:chgData name="Severin Kranz" userId="94d42ad5811cac59" providerId="LiveId" clId="{23B9C3B7-116B-4BAA-A0FD-96361862CF23}" dt="2019-02-14T15:00:59.168" v="6926"/>
          <ac:picMkLst>
            <pc:docMk/>
            <pc:sldMk cId="2220959936" sldId="276"/>
            <ac:picMk id="73" creationId="{DD60C328-E9C6-453E-9255-48C39EBF226E}"/>
          </ac:picMkLst>
        </pc:picChg>
        <pc:picChg chg="add del mod">
          <ac:chgData name="Severin Kranz" userId="94d42ad5811cac59" providerId="LiveId" clId="{23B9C3B7-116B-4BAA-A0FD-96361862CF23}" dt="2019-02-14T15:04:17.731" v="7105" actId="478"/>
          <ac:picMkLst>
            <pc:docMk/>
            <pc:sldMk cId="2220959936" sldId="276"/>
            <ac:picMk id="74" creationId="{72D2CC33-FF18-4F06-BE2E-1458072DBFD3}"/>
          </ac:picMkLst>
        </pc:picChg>
        <pc:picChg chg="add mod">
          <ac:chgData name="Severin Kranz" userId="94d42ad5811cac59" providerId="LiveId" clId="{23B9C3B7-116B-4BAA-A0FD-96361862CF23}" dt="2019-02-14T17:31:49.485" v="9525" actId="14100"/>
          <ac:picMkLst>
            <pc:docMk/>
            <pc:sldMk cId="2220959936" sldId="276"/>
            <ac:picMk id="76" creationId="{5EBFAB69-744D-41A9-AC66-0921C5EFCA1F}"/>
          </ac:picMkLst>
        </pc:picChg>
        <pc:picChg chg="add mod">
          <ac:chgData name="Severin Kranz" userId="94d42ad5811cac59" providerId="LiveId" clId="{23B9C3B7-116B-4BAA-A0FD-96361862CF23}" dt="2019-02-14T17:31:52.595" v="9526" actId="14100"/>
          <ac:picMkLst>
            <pc:docMk/>
            <pc:sldMk cId="2220959936" sldId="276"/>
            <ac:picMk id="77" creationId="{284187AB-9489-4465-8605-DC27E665C630}"/>
          </ac:picMkLst>
        </pc:picChg>
        <pc:cxnChg chg="add del">
          <ac:chgData name="Severin Kranz" userId="94d42ad5811cac59" providerId="LiveId" clId="{23B9C3B7-116B-4BAA-A0FD-96361862CF23}" dt="2019-02-14T15:00:59.619" v="6927"/>
          <ac:cxnSpMkLst>
            <pc:docMk/>
            <pc:sldMk cId="2220959936" sldId="276"/>
            <ac:cxnSpMk id="37" creationId="{6EC84BF7-B1CB-4CB8-8FC4-FAD33896A590}"/>
          </ac:cxnSpMkLst>
        </pc:cxnChg>
        <pc:cxnChg chg="add del">
          <ac:chgData name="Severin Kranz" userId="94d42ad5811cac59" providerId="LiveId" clId="{23B9C3B7-116B-4BAA-A0FD-96361862CF23}" dt="2019-02-14T15:00:59.619" v="6927"/>
          <ac:cxnSpMkLst>
            <pc:docMk/>
            <pc:sldMk cId="2220959936" sldId="276"/>
            <ac:cxnSpMk id="38" creationId="{C0C97E48-FA14-4F43-AB55-92EB793B772E}"/>
          </ac:cxnSpMkLst>
        </pc:cxnChg>
        <pc:cxnChg chg="add del">
          <ac:chgData name="Severin Kranz" userId="94d42ad5811cac59" providerId="LiveId" clId="{23B9C3B7-116B-4BAA-A0FD-96361862CF23}" dt="2019-02-14T15:00:59.619" v="6927"/>
          <ac:cxnSpMkLst>
            <pc:docMk/>
            <pc:sldMk cId="2220959936" sldId="276"/>
            <ac:cxnSpMk id="39" creationId="{3F92FC74-DEAC-49B6-85C6-FE9B1D099CD3}"/>
          </ac:cxnSpMkLst>
        </pc:cxnChg>
        <pc:cxnChg chg="add del">
          <ac:chgData name="Severin Kranz" userId="94d42ad5811cac59" providerId="LiveId" clId="{23B9C3B7-116B-4BAA-A0FD-96361862CF23}" dt="2019-02-14T15:00:59.619" v="6927"/>
          <ac:cxnSpMkLst>
            <pc:docMk/>
            <pc:sldMk cId="2220959936" sldId="276"/>
            <ac:cxnSpMk id="40" creationId="{CDCB74DE-A6D2-4CCB-9C43-389DD4EDB597}"/>
          </ac:cxnSpMkLst>
        </pc:cxnChg>
        <pc:cxnChg chg="add del">
          <ac:chgData name="Severin Kranz" userId="94d42ad5811cac59" providerId="LiveId" clId="{23B9C3B7-116B-4BAA-A0FD-96361862CF23}" dt="2019-02-14T15:00:59.619" v="6927"/>
          <ac:cxnSpMkLst>
            <pc:docMk/>
            <pc:sldMk cId="2220959936" sldId="276"/>
            <ac:cxnSpMk id="41" creationId="{8E3FD22F-9BB8-4742-88B8-EB5CFF194E4F}"/>
          </ac:cxnSpMkLst>
        </pc:cxnChg>
        <pc:cxnChg chg="add del">
          <ac:chgData name="Severin Kranz" userId="94d42ad5811cac59" providerId="LiveId" clId="{23B9C3B7-116B-4BAA-A0FD-96361862CF23}" dt="2019-02-14T15:00:59.619" v="6927"/>
          <ac:cxnSpMkLst>
            <pc:docMk/>
            <pc:sldMk cId="2220959936" sldId="276"/>
            <ac:cxnSpMk id="42" creationId="{B956FCFF-C34E-4A37-B447-DE655C8A66D1}"/>
          </ac:cxnSpMkLst>
        </pc:cxnChg>
        <pc:cxnChg chg="add del">
          <ac:chgData name="Severin Kranz" userId="94d42ad5811cac59" providerId="LiveId" clId="{23B9C3B7-116B-4BAA-A0FD-96361862CF23}" dt="2019-02-14T15:00:59.619" v="6927"/>
          <ac:cxnSpMkLst>
            <pc:docMk/>
            <pc:sldMk cId="2220959936" sldId="276"/>
            <ac:cxnSpMk id="43" creationId="{6E50FBEA-F16B-412C-9D15-19B8482F2779}"/>
          </ac:cxnSpMkLst>
        </pc:cxnChg>
        <pc:cxnChg chg="add del">
          <ac:chgData name="Severin Kranz" userId="94d42ad5811cac59" providerId="LiveId" clId="{23B9C3B7-116B-4BAA-A0FD-96361862CF23}" dt="2019-02-14T15:00:59.619" v="6927"/>
          <ac:cxnSpMkLst>
            <pc:docMk/>
            <pc:sldMk cId="2220959936" sldId="276"/>
            <ac:cxnSpMk id="44" creationId="{82D3610D-9920-48EA-9697-EB3AA03E98C9}"/>
          </ac:cxnSpMkLst>
        </pc:cxnChg>
        <pc:cxnChg chg="add del">
          <ac:chgData name="Severin Kranz" userId="94d42ad5811cac59" providerId="LiveId" clId="{23B9C3B7-116B-4BAA-A0FD-96361862CF23}" dt="2019-02-14T15:00:59.619" v="6927"/>
          <ac:cxnSpMkLst>
            <pc:docMk/>
            <pc:sldMk cId="2220959936" sldId="276"/>
            <ac:cxnSpMk id="45" creationId="{8DFAFEC1-D55E-42F1-9C7E-9F0285BB1683}"/>
          </ac:cxnSpMkLst>
        </pc:cxnChg>
        <pc:cxnChg chg="add del">
          <ac:chgData name="Severin Kranz" userId="94d42ad5811cac59" providerId="LiveId" clId="{23B9C3B7-116B-4BAA-A0FD-96361862CF23}" dt="2019-02-14T15:00:59.619" v="6927"/>
          <ac:cxnSpMkLst>
            <pc:docMk/>
            <pc:sldMk cId="2220959936" sldId="276"/>
            <ac:cxnSpMk id="46" creationId="{302DD9B8-EDD4-4D33-B041-15717BCA2540}"/>
          </ac:cxnSpMkLst>
        </pc:cxnChg>
        <pc:cxnChg chg="add del">
          <ac:chgData name="Severin Kranz" userId="94d42ad5811cac59" providerId="LiveId" clId="{23B9C3B7-116B-4BAA-A0FD-96361862CF23}" dt="2019-02-14T15:00:59.619" v="6927"/>
          <ac:cxnSpMkLst>
            <pc:docMk/>
            <pc:sldMk cId="2220959936" sldId="276"/>
            <ac:cxnSpMk id="47" creationId="{B9684BC2-0255-4F7A-B25E-84E4500451FB}"/>
          </ac:cxnSpMkLst>
        </pc:cxnChg>
        <pc:cxnChg chg="add del">
          <ac:chgData name="Severin Kranz" userId="94d42ad5811cac59" providerId="LiveId" clId="{23B9C3B7-116B-4BAA-A0FD-96361862CF23}" dt="2019-02-14T15:00:59.619" v="6927"/>
          <ac:cxnSpMkLst>
            <pc:docMk/>
            <pc:sldMk cId="2220959936" sldId="276"/>
            <ac:cxnSpMk id="48" creationId="{BA3FB973-D3B3-42B2-8F30-4CC724B3D8FC}"/>
          </ac:cxnSpMkLst>
        </pc:cxnChg>
        <pc:cxnChg chg="add del">
          <ac:chgData name="Severin Kranz" userId="94d42ad5811cac59" providerId="LiveId" clId="{23B9C3B7-116B-4BAA-A0FD-96361862CF23}" dt="2019-02-14T15:00:59.619" v="6927"/>
          <ac:cxnSpMkLst>
            <pc:docMk/>
            <pc:sldMk cId="2220959936" sldId="276"/>
            <ac:cxnSpMk id="49" creationId="{DA2175D8-003F-462D-886E-8360BB21EC11}"/>
          </ac:cxnSpMkLst>
        </pc:cxnChg>
        <pc:cxnChg chg="add del">
          <ac:chgData name="Severin Kranz" userId="94d42ad5811cac59" providerId="LiveId" clId="{23B9C3B7-116B-4BAA-A0FD-96361862CF23}" dt="2019-02-14T15:00:59.619" v="6927"/>
          <ac:cxnSpMkLst>
            <pc:docMk/>
            <pc:sldMk cId="2220959936" sldId="276"/>
            <ac:cxnSpMk id="50" creationId="{F1661AC9-E502-4BDB-A8CD-A8328BD9F75C}"/>
          </ac:cxnSpMkLst>
        </pc:cxnChg>
        <pc:cxnChg chg="add del">
          <ac:chgData name="Severin Kranz" userId="94d42ad5811cac59" providerId="LiveId" clId="{23B9C3B7-116B-4BAA-A0FD-96361862CF23}" dt="2019-02-14T15:00:59.619" v="6927"/>
          <ac:cxnSpMkLst>
            <pc:docMk/>
            <pc:sldMk cId="2220959936" sldId="276"/>
            <ac:cxnSpMk id="51" creationId="{399F7523-6832-4871-B19D-2EE22DC3EC63}"/>
          </ac:cxnSpMkLst>
        </pc:cxnChg>
        <pc:cxnChg chg="add del">
          <ac:chgData name="Severin Kranz" userId="94d42ad5811cac59" providerId="LiveId" clId="{23B9C3B7-116B-4BAA-A0FD-96361862CF23}" dt="2019-02-14T15:00:59.619" v="6927"/>
          <ac:cxnSpMkLst>
            <pc:docMk/>
            <pc:sldMk cId="2220959936" sldId="276"/>
            <ac:cxnSpMk id="52" creationId="{02FA9A4F-76F7-42C0-9009-34CF3F9C3EC7}"/>
          </ac:cxnSpMkLst>
        </pc:cxnChg>
        <pc:cxnChg chg="add del">
          <ac:chgData name="Severin Kranz" userId="94d42ad5811cac59" providerId="LiveId" clId="{23B9C3B7-116B-4BAA-A0FD-96361862CF23}" dt="2019-02-14T15:00:59.619" v="6927"/>
          <ac:cxnSpMkLst>
            <pc:docMk/>
            <pc:sldMk cId="2220959936" sldId="276"/>
            <ac:cxnSpMk id="53" creationId="{88371F77-736A-4624-94BC-F7053ADE438B}"/>
          </ac:cxnSpMkLst>
        </pc:cxnChg>
        <pc:cxnChg chg="add del">
          <ac:chgData name="Severin Kranz" userId="94d42ad5811cac59" providerId="LiveId" clId="{23B9C3B7-116B-4BAA-A0FD-96361862CF23}" dt="2019-02-14T15:00:59.619" v="6927"/>
          <ac:cxnSpMkLst>
            <pc:docMk/>
            <pc:sldMk cId="2220959936" sldId="276"/>
            <ac:cxnSpMk id="54" creationId="{10D687C9-0DAC-4474-AF09-EE9DA8C85069}"/>
          </ac:cxnSpMkLst>
        </pc:cxnChg>
      </pc:sldChg>
      <pc:sldChg chg="addSp delSp modSp add">
        <pc:chgData name="Severin Kranz" userId="94d42ad5811cac59" providerId="LiveId" clId="{23B9C3B7-116B-4BAA-A0FD-96361862CF23}" dt="2019-02-14T16:45:22.687" v="8306" actId="1035"/>
        <pc:sldMkLst>
          <pc:docMk/>
          <pc:sldMk cId="2642783695" sldId="277"/>
        </pc:sldMkLst>
        <pc:spChg chg="del">
          <ac:chgData name="Severin Kranz" userId="94d42ad5811cac59" providerId="LiveId" clId="{23B9C3B7-116B-4BAA-A0FD-96361862CF23}" dt="2019-02-14T15:39:27.222" v="7111" actId="478"/>
          <ac:spMkLst>
            <pc:docMk/>
            <pc:sldMk cId="2642783695" sldId="277"/>
            <ac:spMk id="11" creationId="{17BB575C-3265-4142-A9D7-BB814709FE42}"/>
          </ac:spMkLst>
        </pc:spChg>
        <pc:spChg chg="del">
          <ac:chgData name="Severin Kranz" userId="94d42ad5811cac59" providerId="LiveId" clId="{23B9C3B7-116B-4BAA-A0FD-96361862CF23}" dt="2019-02-14T15:39:23.936" v="7110" actId="478"/>
          <ac:spMkLst>
            <pc:docMk/>
            <pc:sldMk cId="2642783695" sldId="277"/>
            <ac:spMk id="14" creationId="{B166A0E3-54D1-48A9-87E5-19DD91AEFB0B}"/>
          </ac:spMkLst>
        </pc:spChg>
        <pc:spChg chg="add mod">
          <ac:chgData name="Severin Kranz" userId="94d42ad5811cac59" providerId="LiveId" clId="{23B9C3B7-116B-4BAA-A0FD-96361862CF23}" dt="2019-02-14T16:45:09.905" v="8299" actId="20577"/>
          <ac:spMkLst>
            <pc:docMk/>
            <pc:sldMk cId="2642783695" sldId="277"/>
            <ac:spMk id="25" creationId="{4167F6B2-C208-47C2-9F7B-552B45653646}"/>
          </ac:spMkLst>
        </pc:spChg>
        <pc:spChg chg="add del mod">
          <ac:chgData name="Severin Kranz" userId="94d42ad5811cac59" providerId="LiveId" clId="{23B9C3B7-116B-4BAA-A0FD-96361862CF23}" dt="2019-02-14T16:35:52.865" v="7748" actId="478"/>
          <ac:spMkLst>
            <pc:docMk/>
            <pc:sldMk cId="2642783695" sldId="277"/>
            <ac:spMk id="26" creationId="{0C6391D5-DB1D-4F04-BEA0-105D77FD6C78}"/>
          </ac:spMkLst>
        </pc:spChg>
        <pc:spChg chg="del">
          <ac:chgData name="Severin Kranz" userId="94d42ad5811cac59" providerId="LiveId" clId="{23B9C3B7-116B-4BAA-A0FD-96361862CF23}" dt="2019-02-14T15:39:23.936" v="7110" actId="478"/>
          <ac:spMkLst>
            <pc:docMk/>
            <pc:sldMk cId="2642783695" sldId="277"/>
            <ac:spMk id="70" creationId="{48DBAD1C-7D45-4535-BE9E-83528C3C5C00}"/>
          </ac:spMkLst>
        </pc:spChg>
        <pc:spChg chg="add del mod">
          <ac:chgData name="Severin Kranz" userId="94d42ad5811cac59" providerId="LiveId" clId="{23B9C3B7-116B-4BAA-A0FD-96361862CF23}" dt="2019-02-14T16:04:52.543" v="7545" actId="478"/>
          <ac:spMkLst>
            <pc:docMk/>
            <pc:sldMk cId="2642783695" sldId="277"/>
            <ac:spMk id="97" creationId="{C60E5E9A-0B47-49C9-B6A1-81C4E890AA81}"/>
          </ac:spMkLst>
        </pc:spChg>
        <pc:spChg chg="add mod">
          <ac:chgData name="Severin Kranz" userId="94d42ad5811cac59" providerId="LiveId" clId="{23B9C3B7-116B-4BAA-A0FD-96361862CF23}" dt="2019-02-14T16:38:27.366" v="7873" actId="554"/>
          <ac:spMkLst>
            <pc:docMk/>
            <pc:sldMk cId="2642783695" sldId="277"/>
            <ac:spMk id="99" creationId="{9C677EE4-3116-4653-AC7C-07039ADD73F9}"/>
          </ac:spMkLst>
        </pc:spChg>
        <pc:spChg chg="add mod">
          <ac:chgData name="Severin Kranz" userId="94d42ad5811cac59" providerId="LiveId" clId="{23B9C3B7-116B-4BAA-A0FD-96361862CF23}" dt="2019-02-14T16:36:31.201" v="7761" actId="554"/>
          <ac:spMkLst>
            <pc:docMk/>
            <pc:sldMk cId="2642783695" sldId="277"/>
            <ac:spMk id="102" creationId="{2A6344A2-2174-4E75-ABAB-089E36F10477}"/>
          </ac:spMkLst>
        </pc:spChg>
        <pc:spChg chg="add mod">
          <ac:chgData name="Severin Kranz" userId="94d42ad5811cac59" providerId="LiveId" clId="{23B9C3B7-116B-4BAA-A0FD-96361862CF23}" dt="2019-02-14T16:38:27.366" v="7873" actId="554"/>
          <ac:spMkLst>
            <pc:docMk/>
            <pc:sldMk cId="2642783695" sldId="277"/>
            <ac:spMk id="104" creationId="{F932DAE2-5498-4260-A566-6D605DE633B0}"/>
          </ac:spMkLst>
        </pc:spChg>
        <pc:spChg chg="add mod">
          <ac:chgData name="Severin Kranz" userId="94d42ad5811cac59" providerId="LiveId" clId="{23B9C3B7-116B-4BAA-A0FD-96361862CF23}" dt="2019-02-14T16:39:54.910" v="7939" actId="120"/>
          <ac:spMkLst>
            <pc:docMk/>
            <pc:sldMk cId="2642783695" sldId="277"/>
            <ac:spMk id="105" creationId="{24B3B278-C593-4D24-89A1-CC07A13FACC8}"/>
          </ac:spMkLst>
        </pc:spChg>
        <pc:spChg chg="add mod">
          <ac:chgData name="Severin Kranz" userId="94d42ad5811cac59" providerId="LiveId" clId="{23B9C3B7-116B-4BAA-A0FD-96361862CF23}" dt="2019-02-14T16:39:59.894" v="7940" actId="1076"/>
          <ac:spMkLst>
            <pc:docMk/>
            <pc:sldMk cId="2642783695" sldId="277"/>
            <ac:spMk id="106" creationId="{F722FB04-0A88-4DD7-96F4-2BBA77A3AA1D}"/>
          </ac:spMkLst>
        </pc:spChg>
        <pc:spChg chg="add mod">
          <ac:chgData name="Severin Kranz" userId="94d42ad5811cac59" providerId="LiveId" clId="{23B9C3B7-116B-4BAA-A0FD-96361862CF23}" dt="2019-02-14T16:44:02.335" v="8271" actId="14100"/>
          <ac:spMkLst>
            <pc:docMk/>
            <pc:sldMk cId="2642783695" sldId="277"/>
            <ac:spMk id="107" creationId="{ADCC89D0-943B-4B67-9A68-7CBE9F9DED35}"/>
          </ac:spMkLst>
        </pc:spChg>
        <pc:spChg chg="add mod">
          <ac:chgData name="Severin Kranz" userId="94d42ad5811cac59" providerId="LiveId" clId="{23B9C3B7-116B-4BAA-A0FD-96361862CF23}" dt="2019-02-14T16:45:22.687" v="8306" actId="1035"/>
          <ac:spMkLst>
            <pc:docMk/>
            <pc:sldMk cId="2642783695" sldId="277"/>
            <ac:spMk id="108" creationId="{CCA2A2C3-D5E8-4E97-A365-39187B5B0EDE}"/>
          </ac:spMkLst>
        </pc:spChg>
        <pc:spChg chg="add mod">
          <ac:chgData name="Severin Kranz" userId="94d42ad5811cac59" providerId="LiveId" clId="{23B9C3B7-116B-4BAA-A0FD-96361862CF23}" dt="2019-02-14T16:36:31.201" v="7761" actId="554"/>
          <ac:spMkLst>
            <pc:docMk/>
            <pc:sldMk cId="2642783695" sldId="277"/>
            <ac:spMk id="113" creationId="{BF29EE09-BB30-4BE4-870E-C449EC951F4B}"/>
          </ac:spMkLst>
        </pc:spChg>
        <pc:spChg chg="add mod">
          <ac:chgData name="Severin Kranz" userId="94d42ad5811cac59" providerId="LiveId" clId="{23B9C3B7-116B-4BAA-A0FD-96361862CF23}" dt="2019-02-14T16:45:22.687" v="8306" actId="1035"/>
          <ac:spMkLst>
            <pc:docMk/>
            <pc:sldMk cId="2642783695" sldId="277"/>
            <ac:spMk id="114" creationId="{6007CC3E-9A84-4094-9AF9-DADC04C98479}"/>
          </ac:spMkLst>
        </pc:spChg>
        <pc:spChg chg="add del mod">
          <ac:chgData name="Severin Kranz" userId="94d42ad5811cac59" providerId="LiveId" clId="{23B9C3B7-116B-4BAA-A0FD-96361862CF23}" dt="2019-02-14T16:37:41.148" v="7801" actId="478"/>
          <ac:spMkLst>
            <pc:docMk/>
            <pc:sldMk cId="2642783695" sldId="277"/>
            <ac:spMk id="116" creationId="{7DE1D03F-5338-4E13-8331-941959EFB22F}"/>
          </ac:spMkLst>
        </pc:spChg>
        <pc:spChg chg="add del mod">
          <ac:chgData name="Severin Kranz" userId="94d42ad5811cac59" providerId="LiveId" clId="{23B9C3B7-116B-4BAA-A0FD-96361862CF23}" dt="2019-02-14T16:33:45.013" v="7711" actId="478"/>
          <ac:spMkLst>
            <pc:docMk/>
            <pc:sldMk cId="2642783695" sldId="277"/>
            <ac:spMk id="117" creationId="{3E338365-946B-4FD2-9769-69EF9A28F8E2}"/>
          </ac:spMkLst>
        </pc:spChg>
        <pc:spChg chg="add mod">
          <ac:chgData name="Severin Kranz" userId="94d42ad5811cac59" providerId="LiveId" clId="{23B9C3B7-116B-4BAA-A0FD-96361862CF23}" dt="2019-02-14T16:44:09.674" v="8272" actId="113"/>
          <ac:spMkLst>
            <pc:docMk/>
            <pc:sldMk cId="2642783695" sldId="277"/>
            <ac:spMk id="118" creationId="{76FFDE70-F321-48D8-8376-F1DC85B98B8E}"/>
          </ac:spMkLst>
        </pc:spChg>
        <pc:spChg chg="add mod">
          <ac:chgData name="Severin Kranz" userId="94d42ad5811cac59" providerId="LiveId" clId="{23B9C3B7-116B-4BAA-A0FD-96361862CF23}" dt="2019-02-14T16:44:09.674" v="8272" actId="113"/>
          <ac:spMkLst>
            <pc:docMk/>
            <pc:sldMk cId="2642783695" sldId="277"/>
            <ac:spMk id="120" creationId="{FAA815DD-73E2-4658-8DE3-FD998CA0B157}"/>
          </ac:spMkLst>
        </pc:spChg>
        <pc:spChg chg="add mod">
          <ac:chgData name="Severin Kranz" userId="94d42ad5811cac59" providerId="LiveId" clId="{23B9C3B7-116B-4BAA-A0FD-96361862CF23}" dt="2019-02-14T16:36:36.927" v="7762" actId="1076"/>
          <ac:spMkLst>
            <pc:docMk/>
            <pc:sldMk cId="2642783695" sldId="277"/>
            <ac:spMk id="125" creationId="{32A4375F-3658-4F7C-9D39-ABBAD99CB584}"/>
          </ac:spMkLst>
        </pc:spChg>
        <pc:spChg chg="add mod">
          <ac:chgData name="Severin Kranz" userId="94d42ad5811cac59" providerId="LiveId" clId="{23B9C3B7-116B-4BAA-A0FD-96361862CF23}" dt="2019-02-14T16:45:22.687" v="8306" actId="1035"/>
          <ac:spMkLst>
            <pc:docMk/>
            <pc:sldMk cId="2642783695" sldId="277"/>
            <ac:spMk id="132" creationId="{956D4E59-C741-4C12-9FF4-B99F466E9731}"/>
          </ac:spMkLst>
        </pc:spChg>
        <pc:spChg chg="add mod">
          <ac:chgData name="Severin Kranz" userId="94d42ad5811cac59" providerId="LiveId" clId="{23B9C3B7-116B-4BAA-A0FD-96361862CF23}" dt="2019-02-14T16:39:20.773" v="7934" actId="554"/>
          <ac:spMkLst>
            <pc:docMk/>
            <pc:sldMk cId="2642783695" sldId="277"/>
            <ac:spMk id="133" creationId="{18B16A7B-B10F-4F61-8F1D-FAD63058FDFD}"/>
          </ac:spMkLst>
        </pc:spChg>
        <pc:spChg chg="add mod">
          <ac:chgData name="Severin Kranz" userId="94d42ad5811cac59" providerId="LiveId" clId="{23B9C3B7-116B-4BAA-A0FD-96361862CF23}" dt="2019-02-14T16:39:20.773" v="7934" actId="554"/>
          <ac:spMkLst>
            <pc:docMk/>
            <pc:sldMk cId="2642783695" sldId="277"/>
            <ac:spMk id="134" creationId="{56F5A7BD-2AB7-47F3-904B-1039501DB94D}"/>
          </ac:spMkLst>
        </pc:spChg>
        <pc:spChg chg="add mod ord">
          <ac:chgData name="Severin Kranz" userId="94d42ad5811cac59" providerId="LiveId" clId="{23B9C3B7-116B-4BAA-A0FD-96361862CF23}" dt="2019-02-14T16:43:55.803" v="8269" actId="1076"/>
          <ac:spMkLst>
            <pc:docMk/>
            <pc:sldMk cId="2642783695" sldId="277"/>
            <ac:spMk id="135" creationId="{C6EF7DBA-76B9-45AE-A841-60986332D38F}"/>
          </ac:spMkLst>
        </pc:spChg>
        <pc:spChg chg="add mod ord">
          <ac:chgData name="Severin Kranz" userId="94d42ad5811cac59" providerId="LiveId" clId="{23B9C3B7-116B-4BAA-A0FD-96361862CF23}" dt="2019-02-14T16:41:13.631" v="7981" actId="167"/>
          <ac:spMkLst>
            <pc:docMk/>
            <pc:sldMk cId="2642783695" sldId="277"/>
            <ac:spMk id="136" creationId="{025C5BDD-72D6-40DB-8C47-33493952E397}"/>
          </ac:spMkLst>
        </pc:spChg>
        <pc:spChg chg="add mod ord">
          <ac:chgData name="Severin Kranz" userId="94d42ad5811cac59" providerId="LiveId" clId="{23B9C3B7-116B-4BAA-A0FD-96361862CF23}" dt="2019-02-14T16:41:13.631" v="7981" actId="167"/>
          <ac:spMkLst>
            <pc:docMk/>
            <pc:sldMk cId="2642783695" sldId="277"/>
            <ac:spMk id="137" creationId="{39E672D9-367A-4EC3-B3F7-339CE0A0F323}"/>
          </ac:spMkLst>
        </pc:spChg>
        <pc:spChg chg="add mod">
          <ac:chgData name="Severin Kranz" userId="94d42ad5811cac59" providerId="LiveId" clId="{23B9C3B7-116B-4BAA-A0FD-96361862CF23}" dt="2019-02-14T16:42:21.965" v="8077" actId="14100"/>
          <ac:spMkLst>
            <pc:docMk/>
            <pc:sldMk cId="2642783695" sldId="277"/>
            <ac:spMk id="142" creationId="{10E89A35-5AF0-4A9B-866F-864A9D15DAE0}"/>
          </ac:spMkLst>
        </pc:spChg>
        <pc:spChg chg="add mod">
          <ac:chgData name="Severin Kranz" userId="94d42ad5811cac59" providerId="LiveId" clId="{23B9C3B7-116B-4BAA-A0FD-96361862CF23}" dt="2019-02-14T16:42:25.235" v="8079" actId="571"/>
          <ac:spMkLst>
            <pc:docMk/>
            <pc:sldMk cId="2642783695" sldId="277"/>
            <ac:spMk id="143" creationId="{BC9CFE86-3236-4601-9878-5D11CE3728C9}"/>
          </ac:spMkLst>
        </pc:spChg>
        <pc:spChg chg="add mod">
          <ac:chgData name="Severin Kranz" userId="94d42ad5811cac59" providerId="LiveId" clId="{23B9C3B7-116B-4BAA-A0FD-96361862CF23}" dt="2019-02-14T16:42:25.235" v="8079" actId="571"/>
          <ac:spMkLst>
            <pc:docMk/>
            <pc:sldMk cId="2642783695" sldId="277"/>
            <ac:spMk id="144" creationId="{EA9BE212-0B33-4B8A-8C5D-B99670AC9A6B}"/>
          </ac:spMkLst>
        </pc:spChg>
        <pc:spChg chg="add mod">
          <ac:chgData name="Severin Kranz" userId="94d42ad5811cac59" providerId="LiveId" clId="{23B9C3B7-116B-4BAA-A0FD-96361862CF23}" dt="2019-02-14T16:43:10.763" v="8217" actId="20577"/>
          <ac:spMkLst>
            <pc:docMk/>
            <pc:sldMk cId="2642783695" sldId="277"/>
            <ac:spMk id="145" creationId="{E576C0D2-2A85-4E2A-BF1A-E037EEF103ED}"/>
          </ac:spMkLst>
        </pc:spChg>
        <pc:spChg chg="add mod">
          <ac:chgData name="Severin Kranz" userId="94d42ad5811cac59" providerId="LiveId" clId="{23B9C3B7-116B-4BAA-A0FD-96361862CF23}" dt="2019-02-14T16:43:32.550" v="8252" actId="14100"/>
          <ac:spMkLst>
            <pc:docMk/>
            <pc:sldMk cId="2642783695" sldId="277"/>
            <ac:spMk id="146" creationId="{54396404-73C5-4A29-8D23-AD2D850FE0FE}"/>
          </ac:spMkLst>
        </pc:spChg>
        <pc:spChg chg="del">
          <ac:chgData name="Severin Kranz" userId="94d42ad5811cac59" providerId="LiveId" clId="{23B9C3B7-116B-4BAA-A0FD-96361862CF23}" dt="2019-02-14T15:39:23.936" v="7110" actId="478"/>
          <ac:spMkLst>
            <pc:docMk/>
            <pc:sldMk cId="2642783695" sldId="277"/>
            <ac:spMk id="209" creationId="{A13CCF42-7666-4ACB-A7B7-F3F654B490E9}"/>
          </ac:spMkLst>
        </pc:spChg>
        <pc:spChg chg="del">
          <ac:chgData name="Severin Kranz" userId="94d42ad5811cac59" providerId="LiveId" clId="{23B9C3B7-116B-4BAA-A0FD-96361862CF23}" dt="2019-02-14T15:39:23.936" v="7110" actId="478"/>
          <ac:spMkLst>
            <pc:docMk/>
            <pc:sldMk cId="2642783695" sldId="277"/>
            <ac:spMk id="211" creationId="{18DE631D-C384-4A24-8714-2BB6027AD854}"/>
          </ac:spMkLst>
        </pc:spChg>
        <pc:spChg chg="del">
          <ac:chgData name="Severin Kranz" userId="94d42ad5811cac59" providerId="LiveId" clId="{23B9C3B7-116B-4BAA-A0FD-96361862CF23}" dt="2019-02-14T15:39:23.936" v="7110" actId="478"/>
          <ac:spMkLst>
            <pc:docMk/>
            <pc:sldMk cId="2642783695" sldId="277"/>
            <ac:spMk id="212" creationId="{2878F576-F08B-47CC-B904-81A04816E226}"/>
          </ac:spMkLst>
        </pc:spChg>
        <pc:spChg chg="del">
          <ac:chgData name="Severin Kranz" userId="94d42ad5811cac59" providerId="LiveId" clId="{23B9C3B7-116B-4BAA-A0FD-96361862CF23}" dt="2019-02-14T15:39:23.936" v="7110" actId="478"/>
          <ac:spMkLst>
            <pc:docMk/>
            <pc:sldMk cId="2642783695" sldId="277"/>
            <ac:spMk id="214" creationId="{F9F4649F-77C5-417D-A966-C632BD05494E}"/>
          </ac:spMkLst>
        </pc:spChg>
        <pc:spChg chg="del">
          <ac:chgData name="Severin Kranz" userId="94d42ad5811cac59" providerId="LiveId" clId="{23B9C3B7-116B-4BAA-A0FD-96361862CF23}" dt="2019-02-14T15:39:23.936" v="7110" actId="478"/>
          <ac:spMkLst>
            <pc:docMk/>
            <pc:sldMk cId="2642783695" sldId="277"/>
            <ac:spMk id="218" creationId="{A169B2EB-964F-4B1E-9964-07A320FC75E1}"/>
          </ac:spMkLst>
        </pc:spChg>
        <pc:spChg chg="del">
          <ac:chgData name="Severin Kranz" userId="94d42ad5811cac59" providerId="LiveId" clId="{23B9C3B7-116B-4BAA-A0FD-96361862CF23}" dt="2019-02-14T15:39:23.936" v="7110" actId="478"/>
          <ac:spMkLst>
            <pc:docMk/>
            <pc:sldMk cId="2642783695" sldId="277"/>
            <ac:spMk id="220" creationId="{AD7D1A42-B6AA-44BD-90A0-C932FA1448BB}"/>
          </ac:spMkLst>
        </pc:spChg>
        <pc:spChg chg="del">
          <ac:chgData name="Severin Kranz" userId="94d42ad5811cac59" providerId="LiveId" clId="{23B9C3B7-116B-4BAA-A0FD-96361862CF23}" dt="2019-02-14T15:39:23.936" v="7110" actId="478"/>
          <ac:spMkLst>
            <pc:docMk/>
            <pc:sldMk cId="2642783695" sldId="277"/>
            <ac:spMk id="222" creationId="{1A6ED47A-22A2-4427-A41B-5C3537BD5899}"/>
          </ac:spMkLst>
        </pc:spChg>
        <pc:spChg chg="del">
          <ac:chgData name="Severin Kranz" userId="94d42ad5811cac59" providerId="LiveId" clId="{23B9C3B7-116B-4BAA-A0FD-96361862CF23}" dt="2019-02-14T15:39:23.936" v="7110" actId="478"/>
          <ac:spMkLst>
            <pc:docMk/>
            <pc:sldMk cId="2642783695" sldId="277"/>
            <ac:spMk id="229" creationId="{0A772DF7-E8FF-4BC9-AAAC-90B86213205E}"/>
          </ac:spMkLst>
        </pc:spChg>
        <pc:spChg chg="del">
          <ac:chgData name="Severin Kranz" userId="94d42ad5811cac59" providerId="LiveId" clId="{23B9C3B7-116B-4BAA-A0FD-96361862CF23}" dt="2019-02-14T15:39:23.936" v="7110" actId="478"/>
          <ac:spMkLst>
            <pc:docMk/>
            <pc:sldMk cId="2642783695" sldId="277"/>
            <ac:spMk id="230" creationId="{98BE3B55-E20B-4788-9249-3F2E083293A2}"/>
          </ac:spMkLst>
        </pc:spChg>
        <pc:spChg chg="del">
          <ac:chgData name="Severin Kranz" userId="94d42ad5811cac59" providerId="LiveId" clId="{23B9C3B7-116B-4BAA-A0FD-96361862CF23}" dt="2019-02-14T15:39:23.936" v="7110" actId="478"/>
          <ac:spMkLst>
            <pc:docMk/>
            <pc:sldMk cId="2642783695" sldId="277"/>
            <ac:spMk id="231" creationId="{64352A91-E34A-4487-B63E-764786CF5C15}"/>
          </ac:spMkLst>
        </pc:spChg>
        <pc:spChg chg="del">
          <ac:chgData name="Severin Kranz" userId="94d42ad5811cac59" providerId="LiveId" clId="{23B9C3B7-116B-4BAA-A0FD-96361862CF23}" dt="2019-02-14T15:39:23.936" v="7110" actId="478"/>
          <ac:spMkLst>
            <pc:docMk/>
            <pc:sldMk cId="2642783695" sldId="277"/>
            <ac:spMk id="233" creationId="{9FC36A59-1C7C-4FC0-91EE-BBDD31BBB6FC}"/>
          </ac:spMkLst>
        </pc:spChg>
        <pc:spChg chg="del">
          <ac:chgData name="Severin Kranz" userId="94d42ad5811cac59" providerId="LiveId" clId="{23B9C3B7-116B-4BAA-A0FD-96361862CF23}" dt="2019-02-14T15:39:23.936" v="7110" actId="478"/>
          <ac:spMkLst>
            <pc:docMk/>
            <pc:sldMk cId="2642783695" sldId="277"/>
            <ac:spMk id="234" creationId="{3561BCD3-850B-4522-997F-B82D49839041}"/>
          </ac:spMkLst>
        </pc:spChg>
        <pc:spChg chg="del">
          <ac:chgData name="Severin Kranz" userId="94d42ad5811cac59" providerId="LiveId" clId="{23B9C3B7-116B-4BAA-A0FD-96361862CF23}" dt="2019-02-14T15:39:23.936" v="7110" actId="478"/>
          <ac:spMkLst>
            <pc:docMk/>
            <pc:sldMk cId="2642783695" sldId="277"/>
            <ac:spMk id="235" creationId="{8C2BCFB2-3DAE-4DE9-AA27-E0A28917A859}"/>
          </ac:spMkLst>
        </pc:spChg>
        <pc:spChg chg="del">
          <ac:chgData name="Severin Kranz" userId="94d42ad5811cac59" providerId="LiveId" clId="{23B9C3B7-116B-4BAA-A0FD-96361862CF23}" dt="2019-02-14T15:39:23.936" v="7110" actId="478"/>
          <ac:spMkLst>
            <pc:docMk/>
            <pc:sldMk cId="2642783695" sldId="277"/>
            <ac:spMk id="236" creationId="{7FA6D01A-B910-46EF-9A85-673631BEAAF1}"/>
          </ac:spMkLst>
        </pc:spChg>
        <pc:spChg chg="del">
          <ac:chgData name="Severin Kranz" userId="94d42ad5811cac59" providerId="LiveId" clId="{23B9C3B7-116B-4BAA-A0FD-96361862CF23}" dt="2019-02-14T15:39:23.936" v="7110" actId="478"/>
          <ac:spMkLst>
            <pc:docMk/>
            <pc:sldMk cId="2642783695" sldId="277"/>
            <ac:spMk id="237" creationId="{C67069BE-212E-4ACB-95EC-C2601C28A531}"/>
          </ac:spMkLst>
        </pc:spChg>
        <pc:spChg chg="del">
          <ac:chgData name="Severin Kranz" userId="94d42ad5811cac59" providerId="LiveId" clId="{23B9C3B7-116B-4BAA-A0FD-96361862CF23}" dt="2019-02-14T15:39:23.936" v="7110" actId="478"/>
          <ac:spMkLst>
            <pc:docMk/>
            <pc:sldMk cId="2642783695" sldId="277"/>
            <ac:spMk id="238" creationId="{B3FF8904-2B14-4456-9E70-364EFA4E1C68}"/>
          </ac:spMkLst>
        </pc:spChg>
        <pc:spChg chg="del">
          <ac:chgData name="Severin Kranz" userId="94d42ad5811cac59" providerId="LiveId" clId="{23B9C3B7-116B-4BAA-A0FD-96361862CF23}" dt="2019-02-14T15:39:23.936" v="7110" actId="478"/>
          <ac:spMkLst>
            <pc:docMk/>
            <pc:sldMk cId="2642783695" sldId="277"/>
            <ac:spMk id="239" creationId="{1396C5D1-6346-40B8-832A-949F59915374}"/>
          </ac:spMkLst>
        </pc:spChg>
        <pc:spChg chg="del">
          <ac:chgData name="Severin Kranz" userId="94d42ad5811cac59" providerId="LiveId" clId="{23B9C3B7-116B-4BAA-A0FD-96361862CF23}" dt="2019-02-14T15:39:23.936" v="7110" actId="478"/>
          <ac:spMkLst>
            <pc:docMk/>
            <pc:sldMk cId="2642783695" sldId="277"/>
            <ac:spMk id="240" creationId="{1634E3B5-D82D-4EC9-B233-150F7B2926B7}"/>
          </ac:spMkLst>
        </pc:spChg>
        <pc:spChg chg="del">
          <ac:chgData name="Severin Kranz" userId="94d42ad5811cac59" providerId="LiveId" clId="{23B9C3B7-116B-4BAA-A0FD-96361862CF23}" dt="2019-02-14T15:39:23.936" v="7110" actId="478"/>
          <ac:spMkLst>
            <pc:docMk/>
            <pc:sldMk cId="2642783695" sldId="277"/>
            <ac:spMk id="248" creationId="{01E84DF3-9F8C-41B5-9A55-D091E4203951}"/>
          </ac:spMkLst>
        </pc:spChg>
        <pc:spChg chg="del">
          <ac:chgData name="Severin Kranz" userId="94d42ad5811cac59" providerId="LiveId" clId="{23B9C3B7-116B-4BAA-A0FD-96361862CF23}" dt="2019-02-14T15:39:23.936" v="7110" actId="478"/>
          <ac:spMkLst>
            <pc:docMk/>
            <pc:sldMk cId="2642783695" sldId="277"/>
            <ac:spMk id="249" creationId="{782FCFC1-8B2A-44AD-8D53-D91E46478733}"/>
          </ac:spMkLst>
        </pc:spChg>
        <pc:spChg chg="del">
          <ac:chgData name="Severin Kranz" userId="94d42ad5811cac59" providerId="LiveId" clId="{23B9C3B7-116B-4BAA-A0FD-96361862CF23}" dt="2019-02-14T15:39:23.936" v="7110" actId="478"/>
          <ac:spMkLst>
            <pc:docMk/>
            <pc:sldMk cId="2642783695" sldId="277"/>
            <ac:spMk id="250" creationId="{4879A49E-897A-4485-ABC7-2588F8348F94}"/>
          </ac:spMkLst>
        </pc:spChg>
        <pc:spChg chg="del">
          <ac:chgData name="Severin Kranz" userId="94d42ad5811cac59" providerId="LiveId" clId="{23B9C3B7-116B-4BAA-A0FD-96361862CF23}" dt="2019-02-14T15:39:23.936" v="7110" actId="478"/>
          <ac:spMkLst>
            <pc:docMk/>
            <pc:sldMk cId="2642783695" sldId="277"/>
            <ac:spMk id="251" creationId="{267D195B-6143-41F8-B5EC-FDE38B42B5E6}"/>
          </ac:spMkLst>
        </pc:spChg>
        <pc:spChg chg="del">
          <ac:chgData name="Severin Kranz" userId="94d42ad5811cac59" providerId="LiveId" clId="{23B9C3B7-116B-4BAA-A0FD-96361862CF23}" dt="2019-02-14T15:39:23.936" v="7110" actId="478"/>
          <ac:spMkLst>
            <pc:docMk/>
            <pc:sldMk cId="2642783695" sldId="277"/>
            <ac:spMk id="252" creationId="{0D954161-C3AD-4A9B-B626-CA9F2FCD83E6}"/>
          </ac:spMkLst>
        </pc:spChg>
        <pc:grpChg chg="del">
          <ac:chgData name="Severin Kranz" userId="94d42ad5811cac59" providerId="LiveId" clId="{23B9C3B7-116B-4BAA-A0FD-96361862CF23}" dt="2019-02-14T15:39:27.222" v="7111" actId="478"/>
          <ac:grpSpMkLst>
            <pc:docMk/>
            <pc:sldMk cId="2642783695" sldId="277"/>
            <ac:grpSpMk id="5" creationId="{C22AB0A8-B63F-476E-8A86-9AFC99AF1A8C}"/>
          </ac:grpSpMkLst>
        </pc:grpChg>
        <pc:grpChg chg="del">
          <ac:chgData name="Severin Kranz" userId="94d42ad5811cac59" providerId="LiveId" clId="{23B9C3B7-116B-4BAA-A0FD-96361862CF23}" dt="2019-02-14T15:39:27.222" v="7111" actId="478"/>
          <ac:grpSpMkLst>
            <pc:docMk/>
            <pc:sldMk cId="2642783695" sldId="277"/>
            <ac:grpSpMk id="8" creationId="{34384E0D-698F-49A2-A960-3E49D8F8E5E1}"/>
          </ac:grpSpMkLst>
        </pc:grpChg>
        <pc:grpChg chg="del">
          <ac:chgData name="Severin Kranz" userId="94d42ad5811cac59" providerId="LiveId" clId="{23B9C3B7-116B-4BAA-A0FD-96361862CF23}" dt="2019-02-14T15:39:23.936" v="7110" actId="478"/>
          <ac:grpSpMkLst>
            <pc:docMk/>
            <pc:sldMk cId="2642783695" sldId="277"/>
            <ac:grpSpMk id="86" creationId="{4B91345B-BCC9-44F7-A157-EB2C68BE5165}"/>
          </ac:grpSpMkLst>
        </pc:grpChg>
        <pc:grpChg chg="del">
          <ac:chgData name="Severin Kranz" userId="94d42ad5811cac59" providerId="LiveId" clId="{23B9C3B7-116B-4BAA-A0FD-96361862CF23}" dt="2019-02-14T15:39:23.936" v="7110" actId="478"/>
          <ac:grpSpMkLst>
            <pc:docMk/>
            <pc:sldMk cId="2642783695" sldId="277"/>
            <ac:grpSpMk id="87" creationId="{1D9E6BB7-0ABE-4F16-8944-764A5C3AA5F8}"/>
          </ac:grpSpMkLst>
        </pc:grpChg>
        <pc:grpChg chg="del">
          <ac:chgData name="Severin Kranz" userId="94d42ad5811cac59" providerId="LiveId" clId="{23B9C3B7-116B-4BAA-A0FD-96361862CF23}" dt="2019-02-14T15:39:23.936" v="7110" actId="478"/>
          <ac:grpSpMkLst>
            <pc:docMk/>
            <pc:sldMk cId="2642783695" sldId="277"/>
            <ac:grpSpMk id="90" creationId="{25C7C304-E409-425B-86D7-07CE41B44A70}"/>
          </ac:grpSpMkLst>
        </pc:grpChg>
        <pc:grpChg chg="del">
          <ac:chgData name="Severin Kranz" userId="94d42ad5811cac59" providerId="LiveId" clId="{23B9C3B7-116B-4BAA-A0FD-96361862CF23}" dt="2019-02-14T15:39:23.936" v="7110" actId="478"/>
          <ac:grpSpMkLst>
            <pc:docMk/>
            <pc:sldMk cId="2642783695" sldId="277"/>
            <ac:grpSpMk id="91" creationId="{F7E14003-FCB1-4BB3-89A9-7F4C187AEEED}"/>
          </ac:grpSpMkLst>
        </pc:grpChg>
        <pc:grpChg chg="del">
          <ac:chgData name="Severin Kranz" userId="94d42ad5811cac59" providerId="LiveId" clId="{23B9C3B7-116B-4BAA-A0FD-96361862CF23}" dt="2019-02-14T15:39:23.936" v="7110" actId="478"/>
          <ac:grpSpMkLst>
            <pc:docMk/>
            <pc:sldMk cId="2642783695" sldId="277"/>
            <ac:grpSpMk id="110" creationId="{3FC8F927-1D4B-4EC7-9EB3-FDDB4F8451F8}"/>
          </ac:grpSpMkLst>
        </pc:grpChg>
        <pc:grpChg chg="del">
          <ac:chgData name="Severin Kranz" userId="94d42ad5811cac59" providerId="LiveId" clId="{23B9C3B7-116B-4BAA-A0FD-96361862CF23}" dt="2019-02-14T15:39:23.936" v="7110" actId="478"/>
          <ac:grpSpMkLst>
            <pc:docMk/>
            <pc:sldMk cId="2642783695" sldId="277"/>
            <ac:grpSpMk id="124" creationId="{98C09DDD-3BCA-4CD9-9D16-45034EAB28B5}"/>
          </ac:grpSpMkLst>
        </pc:grpChg>
        <pc:grpChg chg="del">
          <ac:chgData name="Severin Kranz" userId="94d42ad5811cac59" providerId="LiveId" clId="{23B9C3B7-116B-4BAA-A0FD-96361862CF23}" dt="2019-02-14T15:39:23.936" v="7110" actId="478"/>
          <ac:grpSpMkLst>
            <pc:docMk/>
            <pc:sldMk cId="2642783695" sldId="277"/>
            <ac:grpSpMk id="126" creationId="{6192B841-2979-48D4-BC2F-B8EA391737F8}"/>
          </ac:grpSpMkLst>
        </pc:grpChg>
        <pc:picChg chg="add mod">
          <ac:chgData name="Severin Kranz" userId="94d42ad5811cac59" providerId="LiveId" clId="{23B9C3B7-116B-4BAA-A0FD-96361862CF23}" dt="2019-02-14T16:40:23.233" v="7946" actId="1076"/>
          <ac:picMkLst>
            <pc:docMk/>
            <pc:sldMk cId="2642783695" sldId="277"/>
            <ac:picMk id="12" creationId="{5DB95285-766D-42DE-9392-5E42E4CB4F4E}"/>
          </ac:picMkLst>
        </pc:picChg>
        <pc:picChg chg="add del mod">
          <ac:chgData name="Severin Kranz" userId="94d42ad5811cac59" providerId="LiveId" clId="{23B9C3B7-116B-4BAA-A0FD-96361862CF23}" dt="2019-02-14T16:04:50.535" v="7544" actId="478"/>
          <ac:picMkLst>
            <pc:docMk/>
            <pc:sldMk cId="2642783695" sldId="277"/>
            <ac:picMk id="15" creationId="{2F4899C1-FAF7-4506-B2D6-151399F4150A}"/>
          </ac:picMkLst>
        </pc:picChg>
        <pc:picChg chg="add mod modCrop">
          <ac:chgData name="Severin Kranz" userId="94d42ad5811cac59" providerId="LiveId" clId="{23B9C3B7-116B-4BAA-A0FD-96361862CF23}" dt="2019-02-14T16:43:52.243" v="8267" actId="1036"/>
          <ac:picMkLst>
            <pc:docMk/>
            <pc:sldMk cId="2642783695" sldId="277"/>
            <ac:picMk id="16" creationId="{6A3838A0-2D74-4B8C-BE2E-C8EF998A3B47}"/>
          </ac:picMkLst>
        </pc:picChg>
        <pc:picChg chg="add mod modCrop">
          <ac:chgData name="Severin Kranz" userId="94d42ad5811cac59" providerId="LiveId" clId="{23B9C3B7-116B-4BAA-A0FD-96361862CF23}" dt="2019-02-14T16:43:52.243" v="8267" actId="1036"/>
          <ac:picMkLst>
            <pc:docMk/>
            <pc:sldMk cId="2642783695" sldId="277"/>
            <ac:picMk id="17" creationId="{13535D19-508A-428A-B1F0-EE551CAB3412}"/>
          </ac:picMkLst>
        </pc:picChg>
        <pc:picChg chg="add mod modCrop">
          <ac:chgData name="Severin Kranz" userId="94d42ad5811cac59" providerId="LiveId" clId="{23B9C3B7-116B-4BAA-A0FD-96361862CF23}" dt="2019-02-14T16:36:24.443" v="7760" actId="1076"/>
          <ac:picMkLst>
            <pc:docMk/>
            <pc:sldMk cId="2642783695" sldId="277"/>
            <ac:picMk id="21" creationId="{1177B43F-3BBC-417E-A2FD-C3BC5D110B3C}"/>
          </ac:picMkLst>
        </pc:picChg>
        <pc:picChg chg="add mod modCrop">
          <ac:chgData name="Severin Kranz" userId="94d42ad5811cac59" providerId="LiveId" clId="{23B9C3B7-116B-4BAA-A0FD-96361862CF23}" dt="2019-02-14T16:38:13.740" v="7869" actId="1076"/>
          <ac:picMkLst>
            <pc:docMk/>
            <pc:sldMk cId="2642783695" sldId="277"/>
            <ac:picMk id="23" creationId="{1D3B7CA4-2CF0-4086-81C1-2982D0533AFA}"/>
          </ac:picMkLst>
        </pc:picChg>
        <pc:picChg chg="add mod">
          <ac:chgData name="Severin Kranz" userId="94d42ad5811cac59" providerId="LiveId" clId="{23B9C3B7-116B-4BAA-A0FD-96361862CF23}" dt="2019-02-14T16:09:49.512" v="7602" actId="1076"/>
          <ac:picMkLst>
            <pc:docMk/>
            <pc:sldMk cId="2642783695" sldId="277"/>
            <ac:picMk id="24" creationId="{ED042B6E-3700-4015-9413-54A3ECCB793A}"/>
          </ac:picMkLst>
        </pc:picChg>
        <pc:picChg chg="del">
          <ac:chgData name="Severin Kranz" userId="94d42ad5811cac59" providerId="LiveId" clId="{23B9C3B7-116B-4BAA-A0FD-96361862CF23}" dt="2019-02-14T15:39:23.936" v="7110" actId="478"/>
          <ac:picMkLst>
            <pc:docMk/>
            <pc:sldMk cId="2642783695" sldId="277"/>
            <ac:picMk id="62" creationId="{46DD1EF6-5067-4551-8DDC-E43CCDCDEAD1}"/>
          </ac:picMkLst>
        </pc:picChg>
        <pc:picChg chg="del">
          <ac:chgData name="Severin Kranz" userId="94d42ad5811cac59" providerId="LiveId" clId="{23B9C3B7-116B-4BAA-A0FD-96361862CF23}" dt="2019-02-14T15:39:27.222" v="7111" actId="478"/>
          <ac:picMkLst>
            <pc:docMk/>
            <pc:sldMk cId="2642783695" sldId="277"/>
            <ac:picMk id="65" creationId="{41310C32-C9F3-4349-8EFF-04405941BAE0}"/>
          </ac:picMkLst>
        </pc:picChg>
        <pc:picChg chg="del">
          <ac:chgData name="Severin Kranz" userId="94d42ad5811cac59" providerId="LiveId" clId="{23B9C3B7-116B-4BAA-A0FD-96361862CF23}" dt="2019-02-14T15:39:23.936" v="7110" actId="478"/>
          <ac:picMkLst>
            <pc:docMk/>
            <pc:sldMk cId="2642783695" sldId="277"/>
            <ac:picMk id="67" creationId="{A4110F2F-2A6C-441A-BF9A-D0533DB437C0}"/>
          </ac:picMkLst>
        </pc:picChg>
        <pc:picChg chg="add mod">
          <ac:chgData name="Severin Kranz" userId="94d42ad5811cac59" providerId="LiveId" clId="{23B9C3B7-116B-4BAA-A0FD-96361862CF23}" dt="2019-02-14T16:38:21.763" v="7872" actId="1076"/>
          <ac:picMkLst>
            <pc:docMk/>
            <pc:sldMk cId="2642783695" sldId="277"/>
            <ac:picMk id="93" creationId="{C60DB781-B0BF-4C01-B8A5-8BEE86FB87EE}"/>
          </ac:picMkLst>
        </pc:picChg>
        <pc:picChg chg="add mod">
          <ac:chgData name="Severin Kranz" userId="94d42ad5811cac59" providerId="LiveId" clId="{23B9C3B7-116B-4BAA-A0FD-96361862CF23}" dt="2019-02-14T16:36:47.645" v="7772" actId="1035"/>
          <ac:picMkLst>
            <pc:docMk/>
            <pc:sldMk cId="2642783695" sldId="277"/>
            <ac:picMk id="96" creationId="{6695E34E-7092-4125-A74E-9A3A5B17F62F}"/>
          </ac:picMkLst>
        </pc:picChg>
        <pc:picChg chg="add mod">
          <ac:chgData name="Severin Kranz" userId="94d42ad5811cac59" providerId="LiveId" clId="{23B9C3B7-116B-4BAA-A0FD-96361862CF23}" dt="2019-02-14T16:36:47.645" v="7772" actId="1035"/>
          <ac:picMkLst>
            <pc:docMk/>
            <pc:sldMk cId="2642783695" sldId="277"/>
            <ac:picMk id="109" creationId="{445E6DEB-49F9-450C-B899-450ADCE4A670}"/>
          </ac:picMkLst>
        </pc:picChg>
        <pc:picChg chg="del">
          <ac:chgData name="Severin Kranz" userId="94d42ad5811cac59" providerId="LiveId" clId="{23B9C3B7-116B-4BAA-A0FD-96361862CF23}" dt="2019-02-14T15:39:23.936" v="7110" actId="478"/>
          <ac:picMkLst>
            <pc:docMk/>
            <pc:sldMk cId="2642783695" sldId="277"/>
            <ac:picMk id="138" creationId="{F4AD07F1-7A15-4680-A7A3-BE7656E66EC9}"/>
          </ac:picMkLst>
        </pc:picChg>
        <pc:picChg chg="del">
          <ac:chgData name="Severin Kranz" userId="94d42ad5811cac59" providerId="LiveId" clId="{23B9C3B7-116B-4BAA-A0FD-96361862CF23}" dt="2019-02-14T15:39:23.936" v="7110" actId="478"/>
          <ac:picMkLst>
            <pc:docMk/>
            <pc:sldMk cId="2642783695" sldId="277"/>
            <ac:picMk id="140" creationId="{73B290CF-60CF-4907-AE98-B654881CCBFA}"/>
          </ac:picMkLst>
        </pc:picChg>
        <pc:cxnChg chg="del mod">
          <ac:chgData name="Severin Kranz" userId="94d42ad5811cac59" providerId="LiveId" clId="{23B9C3B7-116B-4BAA-A0FD-96361862CF23}" dt="2019-02-14T15:39:23.936" v="7110" actId="478"/>
          <ac:cxnSpMkLst>
            <pc:docMk/>
            <pc:sldMk cId="2642783695" sldId="277"/>
            <ac:cxnSpMk id="3" creationId="{23CA6A0E-C11F-47A9-8F26-13ED046F47CB}"/>
          </ac:cxnSpMkLst>
        </pc:cxnChg>
        <pc:cxnChg chg="del mod">
          <ac:chgData name="Severin Kranz" userId="94d42ad5811cac59" providerId="LiveId" clId="{23B9C3B7-116B-4BAA-A0FD-96361862CF23}" dt="2019-02-14T15:39:23.936" v="7110" actId="478"/>
          <ac:cxnSpMkLst>
            <pc:docMk/>
            <pc:sldMk cId="2642783695" sldId="277"/>
            <ac:cxnSpMk id="18" creationId="{BFE34BD1-7FA3-40EB-9816-6A96AAEAC129}"/>
          </ac:cxnSpMkLst>
        </pc:cxnChg>
        <pc:cxnChg chg="del">
          <ac:chgData name="Severin Kranz" userId="94d42ad5811cac59" providerId="LiveId" clId="{23B9C3B7-116B-4BAA-A0FD-96361862CF23}" dt="2019-02-14T15:39:23.936" v="7110" actId="478"/>
          <ac:cxnSpMkLst>
            <pc:docMk/>
            <pc:sldMk cId="2642783695" sldId="277"/>
            <ac:cxnSpMk id="20" creationId="{62181F22-7801-44C4-B1BE-016EFE424048}"/>
          </ac:cxnSpMkLst>
        </pc:cxnChg>
        <pc:cxnChg chg="del">
          <ac:chgData name="Severin Kranz" userId="94d42ad5811cac59" providerId="LiveId" clId="{23B9C3B7-116B-4BAA-A0FD-96361862CF23}" dt="2019-02-14T15:39:23.936" v="7110" actId="478"/>
          <ac:cxnSpMkLst>
            <pc:docMk/>
            <pc:sldMk cId="2642783695" sldId="277"/>
            <ac:cxnSpMk id="47" creationId="{44589F7C-677F-434F-9DC9-BE7C016A354B}"/>
          </ac:cxnSpMkLst>
        </pc:cxnChg>
        <pc:cxnChg chg="del">
          <ac:chgData name="Severin Kranz" userId="94d42ad5811cac59" providerId="LiveId" clId="{23B9C3B7-116B-4BAA-A0FD-96361862CF23}" dt="2019-02-14T15:39:23.936" v="7110" actId="478"/>
          <ac:cxnSpMkLst>
            <pc:docMk/>
            <pc:sldMk cId="2642783695" sldId="277"/>
            <ac:cxnSpMk id="89" creationId="{51ABACDD-0376-4CB8-ADF1-DE9BDE51722E}"/>
          </ac:cxnSpMkLst>
        </pc:cxnChg>
        <pc:cxnChg chg="del">
          <ac:chgData name="Severin Kranz" userId="94d42ad5811cac59" providerId="LiveId" clId="{23B9C3B7-116B-4BAA-A0FD-96361862CF23}" dt="2019-02-14T15:39:23.936" v="7110" actId="478"/>
          <ac:cxnSpMkLst>
            <pc:docMk/>
            <pc:sldMk cId="2642783695" sldId="277"/>
            <ac:cxnSpMk id="92" creationId="{7C217DF1-8FC9-4414-9409-1E3917854B2F}"/>
          </ac:cxnSpMkLst>
        </pc:cxnChg>
        <pc:cxnChg chg="del mod">
          <ac:chgData name="Severin Kranz" userId="94d42ad5811cac59" providerId="LiveId" clId="{23B9C3B7-116B-4BAA-A0FD-96361862CF23}" dt="2019-02-14T15:39:23.936" v="7110" actId="478"/>
          <ac:cxnSpMkLst>
            <pc:docMk/>
            <pc:sldMk cId="2642783695" sldId="277"/>
            <ac:cxnSpMk id="98" creationId="{543868B6-3F0E-4270-B084-E59B2C96BF72}"/>
          </ac:cxnSpMkLst>
        </pc:cxnChg>
        <pc:cxnChg chg="del mod">
          <ac:chgData name="Severin Kranz" userId="94d42ad5811cac59" providerId="LiveId" clId="{23B9C3B7-116B-4BAA-A0FD-96361862CF23}" dt="2019-02-14T15:39:23.936" v="7110" actId="478"/>
          <ac:cxnSpMkLst>
            <pc:docMk/>
            <pc:sldMk cId="2642783695" sldId="277"/>
            <ac:cxnSpMk id="101" creationId="{9F3D38E1-FD8F-41F5-8552-8776B76E5595}"/>
          </ac:cxnSpMkLst>
        </pc:cxnChg>
        <pc:cxnChg chg="del mod">
          <ac:chgData name="Severin Kranz" userId="94d42ad5811cac59" providerId="LiveId" clId="{23B9C3B7-116B-4BAA-A0FD-96361862CF23}" dt="2019-02-14T15:39:23.936" v="7110" actId="478"/>
          <ac:cxnSpMkLst>
            <pc:docMk/>
            <pc:sldMk cId="2642783695" sldId="277"/>
            <ac:cxnSpMk id="119" creationId="{042CE119-5159-4662-B7F1-DCD3A9EDAB02}"/>
          </ac:cxnSpMkLst>
        </pc:cxnChg>
        <pc:cxnChg chg="del">
          <ac:chgData name="Severin Kranz" userId="94d42ad5811cac59" providerId="LiveId" clId="{23B9C3B7-116B-4BAA-A0FD-96361862CF23}" dt="2019-02-14T15:39:23.936" v="7110" actId="478"/>
          <ac:cxnSpMkLst>
            <pc:docMk/>
            <pc:sldMk cId="2642783695" sldId="277"/>
            <ac:cxnSpMk id="131" creationId="{8272DE21-E8E2-4BC6-BCA3-F58E2F78DB47}"/>
          </ac:cxnSpMkLst>
        </pc:cxnChg>
        <pc:cxnChg chg="del mod">
          <ac:chgData name="Severin Kranz" userId="94d42ad5811cac59" providerId="LiveId" clId="{23B9C3B7-116B-4BAA-A0FD-96361862CF23}" dt="2019-02-14T15:39:23.936" v="7110" actId="478"/>
          <ac:cxnSpMkLst>
            <pc:docMk/>
            <pc:sldMk cId="2642783695" sldId="277"/>
            <ac:cxnSpMk id="139" creationId="{67AD6D30-49A9-4B6F-AD22-A91C310395AE}"/>
          </ac:cxnSpMkLst>
        </pc:cxnChg>
        <pc:cxnChg chg="del">
          <ac:chgData name="Severin Kranz" userId="94d42ad5811cac59" providerId="LiveId" clId="{23B9C3B7-116B-4BAA-A0FD-96361862CF23}" dt="2019-02-14T15:39:23.936" v="7110" actId="478"/>
          <ac:cxnSpMkLst>
            <pc:docMk/>
            <pc:sldMk cId="2642783695" sldId="277"/>
            <ac:cxnSpMk id="141" creationId="{ED7BEB35-7452-4EDF-8ABB-52E379399E0B}"/>
          </ac:cxnSpMkLst>
        </pc:cxnChg>
        <pc:cxnChg chg="del">
          <ac:chgData name="Severin Kranz" userId="94d42ad5811cac59" providerId="LiveId" clId="{23B9C3B7-116B-4BAA-A0FD-96361862CF23}" dt="2019-02-14T15:39:23.936" v="7110" actId="478"/>
          <ac:cxnSpMkLst>
            <pc:docMk/>
            <pc:sldMk cId="2642783695" sldId="277"/>
            <ac:cxnSpMk id="148" creationId="{A7E3CAD3-EC23-403A-B863-8A6F6ECC118A}"/>
          </ac:cxnSpMkLst>
        </pc:cxnChg>
        <pc:cxnChg chg="del">
          <ac:chgData name="Severin Kranz" userId="94d42ad5811cac59" providerId="LiveId" clId="{23B9C3B7-116B-4BAA-A0FD-96361862CF23}" dt="2019-02-14T15:39:23.936" v="7110" actId="478"/>
          <ac:cxnSpMkLst>
            <pc:docMk/>
            <pc:sldMk cId="2642783695" sldId="277"/>
            <ac:cxnSpMk id="150" creationId="{F3F4A191-99CF-4036-9165-3A963C9140FA}"/>
          </ac:cxnSpMkLst>
        </pc:cxnChg>
        <pc:cxnChg chg="del mod">
          <ac:chgData name="Severin Kranz" userId="94d42ad5811cac59" providerId="LiveId" clId="{23B9C3B7-116B-4BAA-A0FD-96361862CF23}" dt="2019-02-14T15:39:23.936" v="7110" actId="478"/>
          <ac:cxnSpMkLst>
            <pc:docMk/>
            <pc:sldMk cId="2642783695" sldId="277"/>
            <ac:cxnSpMk id="153" creationId="{98300D4D-11CD-4930-9A9B-3DEDACB62B5A}"/>
          </ac:cxnSpMkLst>
        </pc:cxnChg>
        <pc:cxnChg chg="del">
          <ac:chgData name="Severin Kranz" userId="94d42ad5811cac59" providerId="LiveId" clId="{23B9C3B7-116B-4BAA-A0FD-96361862CF23}" dt="2019-02-14T15:39:23.936" v="7110" actId="478"/>
          <ac:cxnSpMkLst>
            <pc:docMk/>
            <pc:sldMk cId="2642783695" sldId="277"/>
            <ac:cxnSpMk id="155" creationId="{D83D2452-68CE-4B13-94D1-4A29C41F5296}"/>
          </ac:cxnSpMkLst>
        </pc:cxnChg>
        <pc:cxnChg chg="del">
          <ac:chgData name="Severin Kranz" userId="94d42ad5811cac59" providerId="LiveId" clId="{23B9C3B7-116B-4BAA-A0FD-96361862CF23}" dt="2019-02-14T15:39:23.936" v="7110" actId="478"/>
          <ac:cxnSpMkLst>
            <pc:docMk/>
            <pc:sldMk cId="2642783695" sldId="277"/>
            <ac:cxnSpMk id="157" creationId="{A55FFC3D-8C14-444F-B9C0-92686A469094}"/>
          </ac:cxnSpMkLst>
        </pc:cxnChg>
        <pc:cxnChg chg="del">
          <ac:chgData name="Severin Kranz" userId="94d42ad5811cac59" providerId="LiveId" clId="{23B9C3B7-116B-4BAA-A0FD-96361862CF23}" dt="2019-02-14T15:39:23.936" v="7110" actId="478"/>
          <ac:cxnSpMkLst>
            <pc:docMk/>
            <pc:sldMk cId="2642783695" sldId="277"/>
            <ac:cxnSpMk id="173" creationId="{9472FEDC-4115-437E-91E7-E12173BB974E}"/>
          </ac:cxnSpMkLst>
        </pc:cxnChg>
        <pc:cxnChg chg="del">
          <ac:chgData name="Severin Kranz" userId="94d42ad5811cac59" providerId="LiveId" clId="{23B9C3B7-116B-4BAA-A0FD-96361862CF23}" dt="2019-02-14T15:39:23.936" v="7110" actId="478"/>
          <ac:cxnSpMkLst>
            <pc:docMk/>
            <pc:sldMk cId="2642783695" sldId="277"/>
            <ac:cxnSpMk id="241" creationId="{F57254B4-041D-476B-8260-40A02885DD08}"/>
          </ac:cxnSpMkLst>
        </pc:cxnChg>
        <pc:cxnChg chg="del">
          <ac:chgData name="Severin Kranz" userId="94d42ad5811cac59" providerId="LiveId" clId="{23B9C3B7-116B-4BAA-A0FD-96361862CF23}" dt="2019-02-14T15:39:23.936" v="7110" actId="478"/>
          <ac:cxnSpMkLst>
            <pc:docMk/>
            <pc:sldMk cId="2642783695" sldId="277"/>
            <ac:cxnSpMk id="243" creationId="{CC449AF2-DE58-4927-8707-290E348C2262}"/>
          </ac:cxnSpMkLst>
        </pc:cxnChg>
        <pc:cxnChg chg="del">
          <ac:chgData name="Severin Kranz" userId="94d42ad5811cac59" providerId="LiveId" clId="{23B9C3B7-116B-4BAA-A0FD-96361862CF23}" dt="2019-02-14T15:39:23.936" v="7110" actId="478"/>
          <ac:cxnSpMkLst>
            <pc:docMk/>
            <pc:sldMk cId="2642783695" sldId="277"/>
            <ac:cxnSpMk id="244" creationId="{EF13AAC7-54AD-413F-92C2-B6179F1DE6A0}"/>
          </ac:cxnSpMkLst>
        </pc:cxnChg>
        <pc:cxnChg chg="del">
          <ac:chgData name="Severin Kranz" userId="94d42ad5811cac59" providerId="LiveId" clId="{23B9C3B7-116B-4BAA-A0FD-96361862CF23}" dt="2019-02-14T15:39:23.936" v="7110" actId="478"/>
          <ac:cxnSpMkLst>
            <pc:docMk/>
            <pc:sldMk cId="2642783695" sldId="277"/>
            <ac:cxnSpMk id="247" creationId="{89AA59A8-7EDF-438C-986B-AE8C67C53CDF}"/>
          </ac:cxnSpMkLst>
        </pc:cxnChg>
      </pc:sldChg>
      <pc:sldChg chg="addSp delSp add">
        <pc:chgData name="Severin Kranz" userId="94d42ad5811cac59" providerId="LiveId" clId="{23B9C3B7-116B-4BAA-A0FD-96361862CF23}" dt="2019-02-14T16:45:40.242" v="8310"/>
        <pc:sldMkLst>
          <pc:docMk/>
          <pc:sldMk cId="277278836" sldId="278"/>
        </pc:sldMkLst>
        <pc:spChg chg="del">
          <ac:chgData name="Severin Kranz" userId="94d42ad5811cac59" providerId="LiveId" clId="{23B9C3B7-116B-4BAA-A0FD-96361862CF23}" dt="2019-02-14T16:45:37.908" v="8309" actId="478"/>
          <ac:spMkLst>
            <pc:docMk/>
            <pc:sldMk cId="277278836" sldId="278"/>
            <ac:spMk id="25" creationId="{4167F6B2-C208-47C2-9F7B-552B45653646}"/>
          </ac:spMkLst>
        </pc:spChg>
        <pc:spChg chg="del">
          <ac:chgData name="Severin Kranz" userId="94d42ad5811cac59" providerId="LiveId" clId="{23B9C3B7-116B-4BAA-A0FD-96361862CF23}" dt="2019-02-14T16:45:37.908" v="8309" actId="478"/>
          <ac:spMkLst>
            <pc:docMk/>
            <pc:sldMk cId="277278836" sldId="278"/>
            <ac:spMk id="99" creationId="{9C677EE4-3116-4653-AC7C-07039ADD73F9}"/>
          </ac:spMkLst>
        </pc:spChg>
        <pc:spChg chg="del">
          <ac:chgData name="Severin Kranz" userId="94d42ad5811cac59" providerId="LiveId" clId="{23B9C3B7-116B-4BAA-A0FD-96361862CF23}" dt="2019-02-14T16:45:37.908" v="8309" actId="478"/>
          <ac:spMkLst>
            <pc:docMk/>
            <pc:sldMk cId="277278836" sldId="278"/>
            <ac:spMk id="102" creationId="{2A6344A2-2174-4E75-ABAB-089E36F10477}"/>
          </ac:spMkLst>
        </pc:spChg>
        <pc:spChg chg="del">
          <ac:chgData name="Severin Kranz" userId="94d42ad5811cac59" providerId="LiveId" clId="{23B9C3B7-116B-4BAA-A0FD-96361862CF23}" dt="2019-02-14T16:45:37.908" v="8309" actId="478"/>
          <ac:spMkLst>
            <pc:docMk/>
            <pc:sldMk cId="277278836" sldId="278"/>
            <ac:spMk id="104" creationId="{F932DAE2-5498-4260-A566-6D605DE633B0}"/>
          </ac:spMkLst>
        </pc:spChg>
        <pc:spChg chg="del">
          <ac:chgData name="Severin Kranz" userId="94d42ad5811cac59" providerId="LiveId" clId="{23B9C3B7-116B-4BAA-A0FD-96361862CF23}" dt="2019-02-14T16:45:37.908" v="8309" actId="478"/>
          <ac:spMkLst>
            <pc:docMk/>
            <pc:sldMk cId="277278836" sldId="278"/>
            <ac:spMk id="105" creationId="{24B3B278-C593-4D24-89A1-CC07A13FACC8}"/>
          </ac:spMkLst>
        </pc:spChg>
        <pc:spChg chg="del">
          <ac:chgData name="Severin Kranz" userId="94d42ad5811cac59" providerId="LiveId" clId="{23B9C3B7-116B-4BAA-A0FD-96361862CF23}" dt="2019-02-14T16:45:37.908" v="8309" actId="478"/>
          <ac:spMkLst>
            <pc:docMk/>
            <pc:sldMk cId="277278836" sldId="278"/>
            <ac:spMk id="106" creationId="{F722FB04-0A88-4DD7-96F4-2BBA77A3AA1D}"/>
          </ac:spMkLst>
        </pc:spChg>
        <pc:spChg chg="del">
          <ac:chgData name="Severin Kranz" userId="94d42ad5811cac59" providerId="LiveId" clId="{23B9C3B7-116B-4BAA-A0FD-96361862CF23}" dt="2019-02-14T16:45:37.908" v="8309" actId="478"/>
          <ac:spMkLst>
            <pc:docMk/>
            <pc:sldMk cId="277278836" sldId="278"/>
            <ac:spMk id="107" creationId="{ADCC89D0-943B-4B67-9A68-7CBE9F9DED35}"/>
          </ac:spMkLst>
        </pc:spChg>
        <pc:spChg chg="del">
          <ac:chgData name="Severin Kranz" userId="94d42ad5811cac59" providerId="LiveId" clId="{23B9C3B7-116B-4BAA-A0FD-96361862CF23}" dt="2019-02-14T16:45:37.908" v="8309" actId="478"/>
          <ac:spMkLst>
            <pc:docMk/>
            <pc:sldMk cId="277278836" sldId="278"/>
            <ac:spMk id="108" creationId="{CCA2A2C3-D5E8-4E97-A365-39187B5B0EDE}"/>
          </ac:spMkLst>
        </pc:spChg>
        <pc:spChg chg="del">
          <ac:chgData name="Severin Kranz" userId="94d42ad5811cac59" providerId="LiveId" clId="{23B9C3B7-116B-4BAA-A0FD-96361862CF23}" dt="2019-02-14T16:45:37.908" v="8309" actId="478"/>
          <ac:spMkLst>
            <pc:docMk/>
            <pc:sldMk cId="277278836" sldId="278"/>
            <ac:spMk id="113" creationId="{BF29EE09-BB30-4BE4-870E-C449EC951F4B}"/>
          </ac:spMkLst>
        </pc:spChg>
        <pc:spChg chg="del">
          <ac:chgData name="Severin Kranz" userId="94d42ad5811cac59" providerId="LiveId" clId="{23B9C3B7-116B-4BAA-A0FD-96361862CF23}" dt="2019-02-14T16:45:37.908" v="8309" actId="478"/>
          <ac:spMkLst>
            <pc:docMk/>
            <pc:sldMk cId="277278836" sldId="278"/>
            <ac:spMk id="114" creationId="{6007CC3E-9A84-4094-9AF9-DADC04C98479}"/>
          </ac:spMkLst>
        </pc:spChg>
        <pc:spChg chg="del">
          <ac:chgData name="Severin Kranz" userId="94d42ad5811cac59" providerId="LiveId" clId="{23B9C3B7-116B-4BAA-A0FD-96361862CF23}" dt="2019-02-14T16:45:37.908" v="8309" actId="478"/>
          <ac:spMkLst>
            <pc:docMk/>
            <pc:sldMk cId="277278836" sldId="278"/>
            <ac:spMk id="118" creationId="{76FFDE70-F321-48D8-8376-F1DC85B98B8E}"/>
          </ac:spMkLst>
        </pc:spChg>
        <pc:spChg chg="del">
          <ac:chgData name="Severin Kranz" userId="94d42ad5811cac59" providerId="LiveId" clId="{23B9C3B7-116B-4BAA-A0FD-96361862CF23}" dt="2019-02-14T16:45:37.908" v="8309" actId="478"/>
          <ac:spMkLst>
            <pc:docMk/>
            <pc:sldMk cId="277278836" sldId="278"/>
            <ac:spMk id="120" creationId="{FAA815DD-73E2-4658-8DE3-FD998CA0B157}"/>
          </ac:spMkLst>
        </pc:spChg>
        <pc:spChg chg="del">
          <ac:chgData name="Severin Kranz" userId="94d42ad5811cac59" providerId="LiveId" clId="{23B9C3B7-116B-4BAA-A0FD-96361862CF23}" dt="2019-02-14T16:45:37.908" v="8309" actId="478"/>
          <ac:spMkLst>
            <pc:docMk/>
            <pc:sldMk cId="277278836" sldId="278"/>
            <ac:spMk id="125" creationId="{32A4375F-3658-4F7C-9D39-ABBAD99CB584}"/>
          </ac:spMkLst>
        </pc:spChg>
        <pc:spChg chg="del">
          <ac:chgData name="Severin Kranz" userId="94d42ad5811cac59" providerId="LiveId" clId="{23B9C3B7-116B-4BAA-A0FD-96361862CF23}" dt="2019-02-14T16:45:37.908" v="8309" actId="478"/>
          <ac:spMkLst>
            <pc:docMk/>
            <pc:sldMk cId="277278836" sldId="278"/>
            <ac:spMk id="132" creationId="{956D4E59-C741-4C12-9FF4-B99F466E9731}"/>
          </ac:spMkLst>
        </pc:spChg>
        <pc:spChg chg="del">
          <ac:chgData name="Severin Kranz" userId="94d42ad5811cac59" providerId="LiveId" clId="{23B9C3B7-116B-4BAA-A0FD-96361862CF23}" dt="2019-02-14T16:45:37.908" v="8309" actId="478"/>
          <ac:spMkLst>
            <pc:docMk/>
            <pc:sldMk cId="277278836" sldId="278"/>
            <ac:spMk id="133" creationId="{18B16A7B-B10F-4F61-8F1D-FAD63058FDFD}"/>
          </ac:spMkLst>
        </pc:spChg>
        <pc:spChg chg="del">
          <ac:chgData name="Severin Kranz" userId="94d42ad5811cac59" providerId="LiveId" clId="{23B9C3B7-116B-4BAA-A0FD-96361862CF23}" dt="2019-02-14T16:45:37.908" v="8309" actId="478"/>
          <ac:spMkLst>
            <pc:docMk/>
            <pc:sldMk cId="277278836" sldId="278"/>
            <ac:spMk id="134" creationId="{56F5A7BD-2AB7-47F3-904B-1039501DB94D}"/>
          </ac:spMkLst>
        </pc:spChg>
        <pc:spChg chg="del">
          <ac:chgData name="Severin Kranz" userId="94d42ad5811cac59" providerId="LiveId" clId="{23B9C3B7-116B-4BAA-A0FD-96361862CF23}" dt="2019-02-14T16:45:37.908" v="8309" actId="478"/>
          <ac:spMkLst>
            <pc:docMk/>
            <pc:sldMk cId="277278836" sldId="278"/>
            <ac:spMk id="135" creationId="{C6EF7DBA-76B9-45AE-A841-60986332D38F}"/>
          </ac:spMkLst>
        </pc:spChg>
        <pc:spChg chg="del">
          <ac:chgData name="Severin Kranz" userId="94d42ad5811cac59" providerId="LiveId" clId="{23B9C3B7-116B-4BAA-A0FD-96361862CF23}" dt="2019-02-14T16:45:37.908" v="8309" actId="478"/>
          <ac:spMkLst>
            <pc:docMk/>
            <pc:sldMk cId="277278836" sldId="278"/>
            <ac:spMk id="136" creationId="{025C5BDD-72D6-40DB-8C47-33493952E397}"/>
          </ac:spMkLst>
        </pc:spChg>
        <pc:spChg chg="del">
          <ac:chgData name="Severin Kranz" userId="94d42ad5811cac59" providerId="LiveId" clId="{23B9C3B7-116B-4BAA-A0FD-96361862CF23}" dt="2019-02-14T16:45:37.908" v="8309" actId="478"/>
          <ac:spMkLst>
            <pc:docMk/>
            <pc:sldMk cId="277278836" sldId="278"/>
            <ac:spMk id="137" creationId="{39E672D9-367A-4EC3-B3F7-339CE0A0F323}"/>
          </ac:spMkLst>
        </pc:spChg>
        <pc:spChg chg="del">
          <ac:chgData name="Severin Kranz" userId="94d42ad5811cac59" providerId="LiveId" clId="{23B9C3B7-116B-4BAA-A0FD-96361862CF23}" dt="2019-02-14T16:45:37.908" v="8309" actId="478"/>
          <ac:spMkLst>
            <pc:docMk/>
            <pc:sldMk cId="277278836" sldId="278"/>
            <ac:spMk id="142" creationId="{10E89A35-5AF0-4A9B-866F-864A9D15DAE0}"/>
          </ac:spMkLst>
        </pc:spChg>
        <pc:spChg chg="del">
          <ac:chgData name="Severin Kranz" userId="94d42ad5811cac59" providerId="LiveId" clId="{23B9C3B7-116B-4BAA-A0FD-96361862CF23}" dt="2019-02-14T16:45:37.908" v="8309" actId="478"/>
          <ac:spMkLst>
            <pc:docMk/>
            <pc:sldMk cId="277278836" sldId="278"/>
            <ac:spMk id="145" creationId="{E576C0D2-2A85-4E2A-BF1A-E037EEF103ED}"/>
          </ac:spMkLst>
        </pc:spChg>
        <pc:spChg chg="del">
          <ac:chgData name="Severin Kranz" userId="94d42ad5811cac59" providerId="LiveId" clId="{23B9C3B7-116B-4BAA-A0FD-96361862CF23}" dt="2019-02-14T16:45:37.908" v="8309" actId="478"/>
          <ac:spMkLst>
            <pc:docMk/>
            <pc:sldMk cId="277278836" sldId="278"/>
            <ac:spMk id="146" creationId="{54396404-73C5-4A29-8D23-AD2D850FE0FE}"/>
          </ac:spMkLst>
        </pc:spChg>
        <pc:picChg chg="add">
          <ac:chgData name="Severin Kranz" userId="94d42ad5811cac59" providerId="LiveId" clId="{23B9C3B7-116B-4BAA-A0FD-96361862CF23}" dt="2019-02-14T16:45:40.242" v="8310"/>
          <ac:picMkLst>
            <pc:docMk/>
            <pc:sldMk cId="277278836" sldId="278"/>
            <ac:picMk id="2" creationId="{E2FAF55C-5890-44F9-98F5-6385207C9C5B}"/>
          </ac:picMkLst>
        </pc:picChg>
        <pc:picChg chg="del">
          <ac:chgData name="Severin Kranz" userId="94d42ad5811cac59" providerId="LiveId" clId="{23B9C3B7-116B-4BAA-A0FD-96361862CF23}" dt="2019-02-14T16:45:37.908" v="8309" actId="478"/>
          <ac:picMkLst>
            <pc:docMk/>
            <pc:sldMk cId="277278836" sldId="278"/>
            <ac:picMk id="12" creationId="{5DB95285-766D-42DE-9392-5E42E4CB4F4E}"/>
          </ac:picMkLst>
        </pc:picChg>
        <pc:picChg chg="del">
          <ac:chgData name="Severin Kranz" userId="94d42ad5811cac59" providerId="LiveId" clId="{23B9C3B7-116B-4BAA-A0FD-96361862CF23}" dt="2019-02-14T16:45:37.908" v="8309" actId="478"/>
          <ac:picMkLst>
            <pc:docMk/>
            <pc:sldMk cId="277278836" sldId="278"/>
            <ac:picMk id="16" creationId="{6A3838A0-2D74-4B8C-BE2E-C8EF998A3B47}"/>
          </ac:picMkLst>
        </pc:picChg>
        <pc:picChg chg="del">
          <ac:chgData name="Severin Kranz" userId="94d42ad5811cac59" providerId="LiveId" clId="{23B9C3B7-116B-4BAA-A0FD-96361862CF23}" dt="2019-02-14T16:45:37.908" v="8309" actId="478"/>
          <ac:picMkLst>
            <pc:docMk/>
            <pc:sldMk cId="277278836" sldId="278"/>
            <ac:picMk id="17" creationId="{13535D19-508A-428A-B1F0-EE551CAB3412}"/>
          </ac:picMkLst>
        </pc:picChg>
        <pc:picChg chg="del">
          <ac:chgData name="Severin Kranz" userId="94d42ad5811cac59" providerId="LiveId" clId="{23B9C3B7-116B-4BAA-A0FD-96361862CF23}" dt="2019-02-14T16:45:37.908" v="8309" actId="478"/>
          <ac:picMkLst>
            <pc:docMk/>
            <pc:sldMk cId="277278836" sldId="278"/>
            <ac:picMk id="21" creationId="{1177B43F-3BBC-417E-A2FD-C3BC5D110B3C}"/>
          </ac:picMkLst>
        </pc:picChg>
        <pc:picChg chg="del">
          <ac:chgData name="Severin Kranz" userId="94d42ad5811cac59" providerId="LiveId" clId="{23B9C3B7-116B-4BAA-A0FD-96361862CF23}" dt="2019-02-14T16:45:37.908" v="8309" actId="478"/>
          <ac:picMkLst>
            <pc:docMk/>
            <pc:sldMk cId="277278836" sldId="278"/>
            <ac:picMk id="23" creationId="{1D3B7CA4-2CF0-4086-81C1-2982D0533AFA}"/>
          </ac:picMkLst>
        </pc:picChg>
        <pc:picChg chg="del">
          <ac:chgData name="Severin Kranz" userId="94d42ad5811cac59" providerId="LiveId" clId="{23B9C3B7-116B-4BAA-A0FD-96361862CF23}" dt="2019-02-14T16:45:34.574" v="8308" actId="478"/>
          <ac:picMkLst>
            <pc:docMk/>
            <pc:sldMk cId="277278836" sldId="278"/>
            <ac:picMk id="24" creationId="{ED042B6E-3700-4015-9413-54A3ECCB793A}"/>
          </ac:picMkLst>
        </pc:picChg>
        <pc:picChg chg="del">
          <ac:chgData name="Severin Kranz" userId="94d42ad5811cac59" providerId="LiveId" clId="{23B9C3B7-116B-4BAA-A0FD-96361862CF23}" dt="2019-02-14T16:45:37.908" v="8309" actId="478"/>
          <ac:picMkLst>
            <pc:docMk/>
            <pc:sldMk cId="277278836" sldId="278"/>
            <ac:picMk id="93" creationId="{C60DB781-B0BF-4C01-B8A5-8BEE86FB87EE}"/>
          </ac:picMkLst>
        </pc:picChg>
        <pc:picChg chg="del">
          <ac:chgData name="Severin Kranz" userId="94d42ad5811cac59" providerId="LiveId" clId="{23B9C3B7-116B-4BAA-A0FD-96361862CF23}" dt="2019-02-14T16:45:37.908" v="8309" actId="478"/>
          <ac:picMkLst>
            <pc:docMk/>
            <pc:sldMk cId="277278836" sldId="278"/>
            <ac:picMk id="96" creationId="{6695E34E-7092-4125-A74E-9A3A5B17F62F}"/>
          </ac:picMkLst>
        </pc:picChg>
        <pc:picChg chg="del">
          <ac:chgData name="Severin Kranz" userId="94d42ad5811cac59" providerId="LiveId" clId="{23B9C3B7-116B-4BAA-A0FD-96361862CF23}" dt="2019-02-14T16:45:37.908" v="8309" actId="478"/>
          <ac:picMkLst>
            <pc:docMk/>
            <pc:sldMk cId="277278836" sldId="278"/>
            <ac:picMk id="109" creationId="{445E6DEB-49F9-450C-B899-450ADCE4A670}"/>
          </ac:picMkLst>
        </pc:picChg>
      </pc:sldChg>
      <pc:sldChg chg="addSp delSp modSp add">
        <pc:chgData name="Severin Kranz" userId="94d42ad5811cac59" providerId="LiveId" clId="{23B9C3B7-116B-4BAA-A0FD-96361862CF23}" dt="2019-02-14T17:33:55.048" v="9576" actId="167"/>
        <pc:sldMkLst>
          <pc:docMk/>
          <pc:sldMk cId="94199171" sldId="279"/>
        </pc:sldMkLst>
        <pc:spChg chg="ord">
          <ac:chgData name="Severin Kranz" userId="94d42ad5811cac59" providerId="LiveId" clId="{23B9C3B7-116B-4BAA-A0FD-96361862CF23}" dt="2019-02-14T17:33:55.048" v="9576" actId="167"/>
          <ac:spMkLst>
            <pc:docMk/>
            <pc:sldMk cId="94199171" sldId="279"/>
            <ac:spMk id="4" creationId="{5E043F19-E096-43A7-8A2C-470A0FE0CB73}"/>
          </ac:spMkLst>
        </pc:spChg>
        <pc:spChg chg="add del mod">
          <ac:chgData name="Severin Kranz" userId="94d42ad5811cac59" providerId="LiveId" clId="{23B9C3B7-116B-4BAA-A0FD-96361862CF23}" dt="2019-02-14T17:10:49.533" v="8772" actId="478"/>
          <ac:spMkLst>
            <pc:docMk/>
            <pc:sldMk cId="94199171" sldId="279"/>
            <ac:spMk id="7" creationId="{A6DF83BA-CC67-453D-B960-7E8FC903C19C}"/>
          </ac:spMkLst>
        </pc:spChg>
        <pc:spChg chg="add mod">
          <ac:chgData name="Severin Kranz" userId="94d42ad5811cac59" providerId="LiveId" clId="{23B9C3B7-116B-4BAA-A0FD-96361862CF23}" dt="2019-02-14T17:01:53.864" v="8664" actId="408"/>
          <ac:spMkLst>
            <pc:docMk/>
            <pc:sldMk cId="94199171" sldId="279"/>
            <ac:spMk id="8" creationId="{DD670BF2-DA56-41B1-B6E3-4434BE403DCF}"/>
          </ac:spMkLst>
        </pc:spChg>
        <pc:spChg chg="add mod">
          <ac:chgData name="Severin Kranz" userId="94d42ad5811cac59" providerId="LiveId" clId="{23B9C3B7-116B-4BAA-A0FD-96361862CF23}" dt="2019-02-14T17:02:21.564" v="8683" actId="1037"/>
          <ac:spMkLst>
            <pc:docMk/>
            <pc:sldMk cId="94199171" sldId="279"/>
            <ac:spMk id="9" creationId="{CAD8F899-9BF2-4559-8927-CCF369980505}"/>
          </ac:spMkLst>
        </pc:spChg>
        <pc:spChg chg="add mod">
          <ac:chgData name="Severin Kranz" userId="94d42ad5811cac59" providerId="LiveId" clId="{23B9C3B7-116B-4BAA-A0FD-96361862CF23}" dt="2019-02-14T17:01:53.864" v="8664" actId="408"/>
          <ac:spMkLst>
            <pc:docMk/>
            <pc:sldMk cId="94199171" sldId="279"/>
            <ac:spMk id="10" creationId="{77DAB5E6-E11B-4BFB-9651-01A3944C61F4}"/>
          </ac:spMkLst>
        </pc:spChg>
        <pc:spChg chg="add mod">
          <ac:chgData name="Severin Kranz" userId="94d42ad5811cac59" providerId="LiveId" clId="{23B9C3B7-116B-4BAA-A0FD-96361862CF23}" dt="2019-02-14T17:02:25.453" v="8687" actId="1038"/>
          <ac:spMkLst>
            <pc:docMk/>
            <pc:sldMk cId="94199171" sldId="279"/>
            <ac:spMk id="11" creationId="{1D4316F8-90A2-491D-B629-38FF2B95464C}"/>
          </ac:spMkLst>
        </pc:spChg>
        <pc:spChg chg="add mod">
          <ac:chgData name="Severin Kranz" userId="94d42ad5811cac59" providerId="LiveId" clId="{23B9C3B7-116B-4BAA-A0FD-96361862CF23}" dt="2019-02-14T17:01:53.864" v="8664" actId="408"/>
          <ac:spMkLst>
            <pc:docMk/>
            <pc:sldMk cId="94199171" sldId="279"/>
            <ac:spMk id="12" creationId="{B55C51EE-A2BB-45A0-B5F9-298C4CA7756D}"/>
          </ac:spMkLst>
        </pc:spChg>
        <pc:spChg chg="add mod">
          <ac:chgData name="Severin Kranz" userId="94d42ad5811cac59" providerId="LiveId" clId="{23B9C3B7-116B-4BAA-A0FD-96361862CF23}" dt="2019-02-14T17:02:29.531" v="8697" actId="1037"/>
          <ac:spMkLst>
            <pc:docMk/>
            <pc:sldMk cId="94199171" sldId="279"/>
            <ac:spMk id="13" creationId="{41D7994A-5960-488B-A081-E55AB15A954B}"/>
          </ac:spMkLst>
        </pc:spChg>
        <pc:spChg chg="add mod">
          <ac:chgData name="Severin Kranz" userId="94d42ad5811cac59" providerId="LiveId" clId="{23B9C3B7-116B-4BAA-A0FD-96361862CF23}" dt="2019-02-14T17:01:53.864" v="8664" actId="408"/>
          <ac:spMkLst>
            <pc:docMk/>
            <pc:sldMk cId="94199171" sldId="279"/>
            <ac:spMk id="14" creationId="{751C2755-D7E8-44A7-B6DF-39C7D86DE7C9}"/>
          </ac:spMkLst>
        </pc:spChg>
        <pc:spChg chg="add mod">
          <ac:chgData name="Severin Kranz" userId="94d42ad5811cac59" providerId="LiveId" clId="{23B9C3B7-116B-4BAA-A0FD-96361862CF23}" dt="2019-02-14T17:02:11.438" v="8676" actId="404"/>
          <ac:spMkLst>
            <pc:docMk/>
            <pc:sldMk cId="94199171" sldId="279"/>
            <ac:spMk id="15" creationId="{75CD0EE2-3345-4D14-B551-260CEBB7FBAB}"/>
          </ac:spMkLst>
        </pc:spChg>
        <pc:spChg chg="add mod">
          <ac:chgData name="Severin Kranz" userId="94d42ad5811cac59" providerId="LiveId" clId="{23B9C3B7-116B-4BAA-A0FD-96361862CF23}" dt="2019-02-14T17:01:53.864" v="8664" actId="408"/>
          <ac:spMkLst>
            <pc:docMk/>
            <pc:sldMk cId="94199171" sldId="279"/>
            <ac:spMk id="16" creationId="{E1BFEC81-8249-455B-A541-D6341F89E3E5}"/>
          </ac:spMkLst>
        </pc:spChg>
        <pc:spChg chg="add mod">
          <ac:chgData name="Severin Kranz" userId="94d42ad5811cac59" providerId="LiveId" clId="{23B9C3B7-116B-4BAA-A0FD-96361862CF23}" dt="2019-02-14T17:02:11.438" v="8676" actId="404"/>
          <ac:spMkLst>
            <pc:docMk/>
            <pc:sldMk cId="94199171" sldId="279"/>
            <ac:spMk id="17" creationId="{9E09C635-B9D9-4715-A14A-E669CF80D5CD}"/>
          </ac:spMkLst>
        </pc:spChg>
        <pc:spChg chg="del topLvl">
          <ac:chgData name="Severin Kranz" userId="94d42ad5811cac59" providerId="LiveId" clId="{23B9C3B7-116B-4BAA-A0FD-96361862CF23}" dt="2019-02-14T17:14:56.624" v="8839" actId="478"/>
          <ac:spMkLst>
            <pc:docMk/>
            <pc:sldMk cId="94199171" sldId="279"/>
            <ac:spMk id="29" creationId="{965ADE7A-7E52-4137-B2D4-4B4A2647EC86}"/>
          </ac:spMkLst>
        </pc:spChg>
        <pc:spChg chg="add mod">
          <ac:chgData name="Severin Kranz" userId="94d42ad5811cac59" providerId="LiveId" clId="{23B9C3B7-116B-4BAA-A0FD-96361862CF23}" dt="2019-02-14T17:06:09.548" v="8743" actId="164"/>
          <ac:spMkLst>
            <pc:docMk/>
            <pc:sldMk cId="94199171" sldId="279"/>
            <ac:spMk id="37" creationId="{5CBBFE35-7ED2-4AD6-B158-0572E1EABF31}"/>
          </ac:spMkLst>
        </pc:spChg>
        <pc:spChg chg="add mod">
          <ac:chgData name="Severin Kranz" userId="94d42ad5811cac59" providerId="LiveId" clId="{23B9C3B7-116B-4BAA-A0FD-96361862CF23}" dt="2019-02-14T17:12:52.222" v="8837" actId="3064"/>
          <ac:spMkLst>
            <pc:docMk/>
            <pc:sldMk cId="94199171" sldId="279"/>
            <ac:spMk id="39" creationId="{0287ADFB-0493-48E9-9E19-29931EBE25EF}"/>
          </ac:spMkLst>
        </pc:spChg>
        <pc:spChg chg="add mod">
          <ac:chgData name="Severin Kranz" userId="94d42ad5811cac59" providerId="LiveId" clId="{23B9C3B7-116B-4BAA-A0FD-96361862CF23}" dt="2019-02-14T17:15:13.265" v="8842" actId="1076"/>
          <ac:spMkLst>
            <pc:docMk/>
            <pc:sldMk cId="94199171" sldId="279"/>
            <ac:spMk id="40" creationId="{D05F240A-9DD1-4554-8278-8727836A2A30}"/>
          </ac:spMkLst>
        </pc:spChg>
        <pc:spChg chg="add ord">
          <ac:chgData name="Severin Kranz" userId="94d42ad5811cac59" providerId="LiveId" clId="{23B9C3B7-116B-4BAA-A0FD-96361862CF23}" dt="2019-02-14T17:33:51.374" v="9575" actId="167"/>
          <ac:spMkLst>
            <pc:docMk/>
            <pc:sldMk cId="94199171" sldId="279"/>
            <ac:spMk id="41" creationId="{34A7AC9A-77DC-4021-91AF-97E5CDEF6C3A}"/>
          </ac:spMkLst>
        </pc:spChg>
        <pc:grpChg chg="add mod">
          <ac:chgData name="Severin Kranz" userId="94d42ad5811cac59" providerId="LiveId" clId="{23B9C3B7-116B-4BAA-A0FD-96361862CF23}" dt="2019-02-14T17:02:37.281" v="8698" actId="1076"/>
          <ac:grpSpMkLst>
            <pc:docMk/>
            <pc:sldMk cId="94199171" sldId="279"/>
            <ac:grpSpMk id="3" creationId="{D1489D95-017C-4792-99D4-B1E62518802F}"/>
          </ac:grpSpMkLst>
        </pc:grpChg>
        <pc:grpChg chg="add del">
          <ac:chgData name="Severin Kranz" userId="94d42ad5811cac59" providerId="LiveId" clId="{23B9C3B7-116B-4BAA-A0FD-96361862CF23}" dt="2019-02-14T17:04:15.359" v="8710"/>
          <ac:grpSpMkLst>
            <pc:docMk/>
            <pc:sldMk cId="94199171" sldId="279"/>
            <ac:grpSpMk id="20" creationId="{0B4099A0-4119-4A92-AB28-E5DAA13D8724}"/>
          </ac:grpSpMkLst>
        </pc:grpChg>
        <pc:grpChg chg="add del">
          <ac:chgData name="Severin Kranz" userId="94d42ad5811cac59" providerId="LiveId" clId="{23B9C3B7-116B-4BAA-A0FD-96361862CF23}" dt="2019-02-14T17:04:15.359" v="8710"/>
          <ac:grpSpMkLst>
            <pc:docMk/>
            <pc:sldMk cId="94199171" sldId="279"/>
            <ac:grpSpMk id="23" creationId="{BB853B0D-D281-43FD-9FF3-5AA9ECF2B4F1}"/>
          </ac:grpSpMkLst>
        </pc:grpChg>
        <pc:grpChg chg="add del">
          <ac:chgData name="Severin Kranz" userId="94d42ad5811cac59" providerId="LiveId" clId="{23B9C3B7-116B-4BAA-A0FD-96361862CF23}" dt="2019-02-14T17:14:56.624" v="8839" actId="478"/>
          <ac:grpSpMkLst>
            <pc:docMk/>
            <pc:sldMk cId="94199171" sldId="279"/>
            <ac:grpSpMk id="27" creationId="{B28E802B-5F46-4F21-84BE-750ABE2A9401}"/>
          </ac:grpSpMkLst>
        </pc:grpChg>
        <pc:grpChg chg="add del mod">
          <ac:chgData name="Severin Kranz" userId="94d42ad5811cac59" providerId="LiveId" clId="{23B9C3B7-116B-4BAA-A0FD-96361862CF23}" dt="2019-02-14T17:05:56.763" v="8740" actId="478"/>
          <ac:grpSpMkLst>
            <pc:docMk/>
            <pc:sldMk cId="94199171" sldId="279"/>
            <ac:grpSpMk id="30" creationId="{12EFCD4A-CC5B-4443-A48C-A86C750044A0}"/>
          </ac:grpSpMkLst>
        </pc:grpChg>
        <pc:grpChg chg="add mod">
          <ac:chgData name="Severin Kranz" userId="94d42ad5811cac59" providerId="LiveId" clId="{23B9C3B7-116B-4BAA-A0FD-96361862CF23}" dt="2019-02-14T17:06:09.548" v="8743" actId="164"/>
          <ac:grpSpMkLst>
            <pc:docMk/>
            <pc:sldMk cId="94199171" sldId="279"/>
            <ac:grpSpMk id="34" creationId="{F3AC2494-54D6-4EEA-A837-77E6C3D27BD4}"/>
          </ac:grpSpMkLst>
        </pc:grpChg>
        <pc:grpChg chg="add mod">
          <ac:chgData name="Severin Kranz" userId="94d42ad5811cac59" providerId="LiveId" clId="{23B9C3B7-116B-4BAA-A0FD-96361862CF23}" dt="2019-02-14T17:06:54.583" v="8748" actId="1076"/>
          <ac:grpSpMkLst>
            <pc:docMk/>
            <pc:sldMk cId="94199171" sldId="279"/>
            <ac:grpSpMk id="38" creationId="{19D26A1F-23A9-4110-A71D-9A2766AFAF12}"/>
          </ac:grpSpMkLst>
        </pc:grpChg>
        <pc:picChg chg="del">
          <ac:chgData name="Severin Kranz" userId="94d42ad5811cac59" providerId="LiveId" clId="{23B9C3B7-116B-4BAA-A0FD-96361862CF23}" dt="2019-02-14T16:53:57.751" v="8489" actId="478"/>
          <ac:picMkLst>
            <pc:docMk/>
            <pc:sldMk cId="94199171" sldId="279"/>
            <ac:picMk id="2" creationId="{E2FAF55C-5890-44F9-98F5-6385207C9C5B}"/>
          </ac:picMkLst>
        </pc:picChg>
        <pc:picChg chg="add mod">
          <ac:chgData name="Severin Kranz" userId="94d42ad5811cac59" providerId="LiveId" clId="{23B9C3B7-116B-4BAA-A0FD-96361862CF23}" dt="2019-02-14T17:12:15.906" v="8827" actId="1036"/>
          <ac:picMkLst>
            <pc:docMk/>
            <pc:sldMk cId="94199171" sldId="279"/>
            <ac:picMk id="5" creationId="{B070573E-90FF-4CCF-9116-D9EE0D069EDF}"/>
          </ac:picMkLst>
        </pc:picChg>
        <pc:picChg chg="add mod">
          <ac:chgData name="Severin Kranz" userId="94d42ad5811cac59" providerId="LiveId" clId="{23B9C3B7-116B-4BAA-A0FD-96361862CF23}" dt="2019-02-14T17:12:15.906" v="8827" actId="1036"/>
          <ac:picMkLst>
            <pc:docMk/>
            <pc:sldMk cId="94199171" sldId="279"/>
            <ac:picMk id="6" creationId="{C680BC2E-1FF7-4B3C-AE46-724FA8E29B96}"/>
          </ac:picMkLst>
        </pc:picChg>
        <pc:picChg chg="add mod">
          <ac:chgData name="Severin Kranz" userId="94d42ad5811cac59" providerId="LiveId" clId="{23B9C3B7-116B-4BAA-A0FD-96361862CF23}" dt="2019-02-14T17:06:57.017" v="8749" actId="1076"/>
          <ac:picMkLst>
            <pc:docMk/>
            <pc:sldMk cId="94199171" sldId="279"/>
            <ac:picMk id="19" creationId="{5A8F1157-62FF-4337-BC73-F3BF0E4CD6A9}"/>
          </ac:picMkLst>
        </pc:picChg>
        <pc:picChg chg="add del mod modCrop">
          <ac:chgData name="Severin Kranz" userId="94d42ad5811cac59" providerId="LiveId" clId="{23B9C3B7-116B-4BAA-A0FD-96361862CF23}" dt="2019-02-14T17:04:42.124" v="8722"/>
          <ac:picMkLst>
            <pc:docMk/>
            <pc:sldMk cId="94199171" sldId="279"/>
            <ac:picMk id="26" creationId="{A5F3D26B-F3A4-4CF1-A145-1C168BC31CA5}"/>
          </ac:picMkLst>
        </pc:picChg>
        <pc:picChg chg="topLvl">
          <ac:chgData name="Severin Kranz" userId="94d42ad5811cac59" providerId="LiveId" clId="{23B9C3B7-116B-4BAA-A0FD-96361862CF23}" dt="2019-02-14T17:14:56.624" v="8839" actId="478"/>
          <ac:picMkLst>
            <pc:docMk/>
            <pc:sldMk cId="94199171" sldId="279"/>
            <ac:picMk id="28" creationId="{F5B48AD3-CDC9-4D19-AE00-8695E6F1E398}"/>
          </ac:picMkLst>
        </pc:picChg>
        <pc:picChg chg="add mod modCrop">
          <ac:chgData name="Severin Kranz" userId="94d42ad5811cac59" providerId="LiveId" clId="{23B9C3B7-116B-4BAA-A0FD-96361862CF23}" dt="2019-02-14T17:06:42.684" v="8747" actId="1076"/>
          <ac:picMkLst>
            <pc:docMk/>
            <pc:sldMk cId="94199171" sldId="279"/>
            <ac:picMk id="33" creationId="{6A8842AE-1174-4455-8B52-1E12E2CCE22E}"/>
          </ac:picMkLst>
        </pc:picChg>
      </pc:sldChg>
      <pc:sldChg chg="add del">
        <pc:chgData name="Severin Kranz" userId="94d42ad5811cac59" providerId="LiveId" clId="{23B9C3B7-116B-4BAA-A0FD-96361862CF23}" dt="2019-02-14T16:53:39.500" v="8487"/>
        <pc:sldMkLst>
          <pc:docMk/>
          <pc:sldMk cId="766510641" sldId="279"/>
        </pc:sldMkLst>
      </pc:sldChg>
      <pc:sldChg chg="add del">
        <pc:chgData name="Severin Kranz" userId="94d42ad5811cac59" providerId="LiveId" clId="{23B9C3B7-116B-4BAA-A0FD-96361862CF23}" dt="2019-02-14T17:35:12.869" v="9584"/>
        <pc:sldMkLst>
          <pc:docMk/>
          <pc:sldMk cId="3496893957" sldId="280"/>
        </pc:sldMkLst>
      </pc:sldChg>
      <pc:sldChg chg="addSp modSp add">
        <pc:chgData name="Severin Kranz" userId="94d42ad5811cac59" providerId="LiveId" clId="{23B9C3B7-116B-4BAA-A0FD-96361862CF23}" dt="2019-02-14T17:40:22.867" v="9837" actId="20577"/>
        <pc:sldMkLst>
          <pc:docMk/>
          <pc:sldMk cId="3708020457" sldId="280"/>
        </pc:sldMkLst>
        <pc:spChg chg="add mod">
          <ac:chgData name="Severin Kranz" userId="94d42ad5811cac59" providerId="LiveId" clId="{23B9C3B7-116B-4BAA-A0FD-96361862CF23}" dt="2019-02-14T17:40:22.867" v="9837" actId="20577"/>
          <ac:spMkLst>
            <pc:docMk/>
            <pc:sldMk cId="3708020457" sldId="280"/>
            <ac:spMk id="2" creationId="{B6CD307F-9B3C-4C8F-9101-D11C90586AA8}"/>
          </ac:spMkLst>
        </pc:spChg>
      </pc:sldChg>
      <pc:sldChg chg="addSp delSp modSp add">
        <pc:chgData name="Severin Kranz" userId="94d42ad5811cac59" providerId="LiveId" clId="{23B9C3B7-116B-4BAA-A0FD-96361862CF23}" dt="2019-02-14T18:08:09.469" v="10456" actId="478"/>
        <pc:sldMkLst>
          <pc:docMk/>
          <pc:sldMk cId="824286498" sldId="281"/>
        </pc:sldMkLst>
        <pc:spChg chg="add mod">
          <ac:chgData name="Severin Kranz" userId="94d42ad5811cac59" providerId="LiveId" clId="{23B9C3B7-116B-4BAA-A0FD-96361862CF23}" dt="2019-02-14T17:56:50.771" v="10336" actId="14100"/>
          <ac:spMkLst>
            <pc:docMk/>
            <pc:sldMk cId="824286498" sldId="281"/>
            <ac:spMk id="10" creationId="{157E13CD-F51F-4E39-AB68-7A4010FE5BF9}"/>
          </ac:spMkLst>
        </pc:spChg>
        <pc:spChg chg="add del mod">
          <ac:chgData name="Severin Kranz" userId="94d42ad5811cac59" providerId="LiveId" clId="{23B9C3B7-116B-4BAA-A0FD-96361862CF23}" dt="2019-02-14T17:54:41.550" v="10262" actId="478"/>
          <ac:spMkLst>
            <pc:docMk/>
            <pc:sldMk cId="824286498" sldId="281"/>
            <ac:spMk id="11" creationId="{BF032A24-74AD-49BD-8CB7-BB0BED7F8D16}"/>
          </ac:spMkLst>
        </pc:spChg>
        <pc:spChg chg="add del mod">
          <ac:chgData name="Severin Kranz" userId="94d42ad5811cac59" providerId="LiveId" clId="{23B9C3B7-116B-4BAA-A0FD-96361862CF23}" dt="2019-02-14T17:55:01.939" v="10270" actId="478"/>
          <ac:spMkLst>
            <pc:docMk/>
            <pc:sldMk cId="824286498" sldId="281"/>
            <ac:spMk id="12" creationId="{902535BE-4163-4D0D-8C80-3F16638310DF}"/>
          </ac:spMkLst>
        </pc:spChg>
        <pc:spChg chg="add del mod">
          <ac:chgData name="Severin Kranz" userId="94d42ad5811cac59" providerId="LiveId" clId="{23B9C3B7-116B-4BAA-A0FD-96361862CF23}" dt="2019-02-14T17:55:06.017" v="10271" actId="478"/>
          <ac:spMkLst>
            <pc:docMk/>
            <pc:sldMk cId="824286498" sldId="281"/>
            <ac:spMk id="13" creationId="{2333319D-EAD8-468B-BA95-2E12A31A423C}"/>
          </ac:spMkLst>
        </pc:spChg>
        <pc:spChg chg="add del mod">
          <ac:chgData name="Severin Kranz" userId="94d42ad5811cac59" providerId="LiveId" clId="{23B9C3B7-116B-4BAA-A0FD-96361862CF23}" dt="2019-02-14T18:00:06.471" v="10372" actId="478"/>
          <ac:spMkLst>
            <pc:docMk/>
            <pc:sldMk cId="824286498" sldId="281"/>
            <ac:spMk id="14" creationId="{5CF53B09-AE39-42B0-A8DA-24CEC1FEB9F2}"/>
          </ac:spMkLst>
        </pc:spChg>
        <pc:spChg chg="add mod">
          <ac:chgData name="Severin Kranz" userId="94d42ad5811cac59" providerId="LiveId" clId="{23B9C3B7-116B-4BAA-A0FD-96361862CF23}" dt="2019-02-14T17:57:36.593" v="10342" actId="14100"/>
          <ac:spMkLst>
            <pc:docMk/>
            <pc:sldMk cId="824286498" sldId="281"/>
            <ac:spMk id="15" creationId="{3ADC2B97-27F2-4057-BFA8-1C1CBC44B947}"/>
          </ac:spMkLst>
        </pc:spChg>
        <pc:spChg chg="add mod">
          <ac:chgData name="Severin Kranz" userId="94d42ad5811cac59" providerId="LiveId" clId="{23B9C3B7-116B-4BAA-A0FD-96361862CF23}" dt="2019-02-14T17:56:13.593" v="10329" actId="20577"/>
          <ac:spMkLst>
            <pc:docMk/>
            <pc:sldMk cId="824286498" sldId="281"/>
            <ac:spMk id="16" creationId="{676C8434-4181-4660-BB67-43410A6F61E4}"/>
          </ac:spMkLst>
        </pc:spChg>
        <pc:spChg chg="add mod">
          <ac:chgData name="Severin Kranz" userId="94d42ad5811cac59" providerId="LiveId" clId="{23B9C3B7-116B-4BAA-A0FD-96361862CF23}" dt="2019-02-14T18:00:03.179" v="10370" actId="14100"/>
          <ac:spMkLst>
            <pc:docMk/>
            <pc:sldMk cId="824286498" sldId="281"/>
            <ac:spMk id="17" creationId="{6813DE0A-6584-4B04-A2F3-E2FBD1791DF4}"/>
          </ac:spMkLst>
        </pc:spChg>
        <pc:spChg chg="add del mod">
          <ac:chgData name="Severin Kranz" userId="94d42ad5811cac59" providerId="LiveId" clId="{23B9C3B7-116B-4BAA-A0FD-96361862CF23}" dt="2019-02-14T17:58:53.815" v="10357" actId="478"/>
          <ac:spMkLst>
            <pc:docMk/>
            <pc:sldMk cId="824286498" sldId="281"/>
            <ac:spMk id="18" creationId="{0A6FEF3E-2E0D-4BA5-84A4-4AFEDC3AF9E1}"/>
          </ac:spMkLst>
        </pc:spChg>
        <pc:spChg chg="add del mod">
          <ac:chgData name="Severin Kranz" userId="94d42ad5811cac59" providerId="LiveId" clId="{23B9C3B7-116B-4BAA-A0FD-96361862CF23}" dt="2019-02-14T17:58:59.282" v="10358" actId="478"/>
          <ac:spMkLst>
            <pc:docMk/>
            <pc:sldMk cId="824286498" sldId="281"/>
            <ac:spMk id="19" creationId="{7755C44A-1CDB-4E9B-B199-154B878EEB8D}"/>
          </ac:spMkLst>
        </pc:spChg>
        <pc:spChg chg="add mod">
          <ac:chgData name="Severin Kranz" userId="94d42ad5811cac59" providerId="LiveId" clId="{23B9C3B7-116B-4BAA-A0FD-96361862CF23}" dt="2019-02-14T17:59:03.110" v="10360" actId="571"/>
          <ac:spMkLst>
            <pc:docMk/>
            <pc:sldMk cId="824286498" sldId="281"/>
            <ac:spMk id="20" creationId="{09C3A723-6AF0-4223-8658-013EF38A2BC5}"/>
          </ac:spMkLst>
        </pc:spChg>
        <pc:spChg chg="add mod">
          <ac:chgData name="Severin Kranz" userId="94d42ad5811cac59" providerId="LiveId" clId="{23B9C3B7-116B-4BAA-A0FD-96361862CF23}" dt="2019-02-14T17:59:03.110" v="10360" actId="571"/>
          <ac:spMkLst>
            <pc:docMk/>
            <pc:sldMk cId="824286498" sldId="281"/>
            <ac:spMk id="21" creationId="{18CEA65A-0AA6-41F3-B2E5-9E606EC89E82}"/>
          </ac:spMkLst>
        </pc:spChg>
        <pc:spChg chg="add del mod">
          <ac:chgData name="Severin Kranz" userId="94d42ad5811cac59" providerId="LiveId" clId="{23B9C3B7-116B-4BAA-A0FD-96361862CF23}" dt="2019-02-14T18:00:08.500" v="10373" actId="478"/>
          <ac:spMkLst>
            <pc:docMk/>
            <pc:sldMk cId="824286498" sldId="281"/>
            <ac:spMk id="22" creationId="{55D6CCE6-E4B9-49D9-A69C-48C60F6C25CE}"/>
          </ac:spMkLst>
        </pc:spChg>
        <pc:spChg chg="add del mod">
          <ac:chgData name="Severin Kranz" userId="94d42ad5811cac59" providerId="LiveId" clId="{23B9C3B7-116B-4BAA-A0FD-96361862CF23}" dt="2019-02-14T18:00:08.500" v="10373" actId="478"/>
          <ac:spMkLst>
            <pc:docMk/>
            <pc:sldMk cId="824286498" sldId="281"/>
            <ac:spMk id="23" creationId="{B66D7A4A-B806-4E4A-9912-003C181F94C7}"/>
          </ac:spMkLst>
        </pc:spChg>
        <pc:spChg chg="add mod">
          <ac:chgData name="Severin Kranz" userId="94d42ad5811cac59" providerId="LiveId" clId="{23B9C3B7-116B-4BAA-A0FD-96361862CF23}" dt="2019-02-14T18:00:12.737" v="10375" actId="571"/>
          <ac:spMkLst>
            <pc:docMk/>
            <pc:sldMk cId="824286498" sldId="281"/>
            <ac:spMk id="24" creationId="{51BE267B-5328-43EB-B2B0-F37A763D3670}"/>
          </ac:spMkLst>
        </pc:spChg>
        <pc:spChg chg="add mod">
          <ac:chgData name="Severin Kranz" userId="94d42ad5811cac59" providerId="LiveId" clId="{23B9C3B7-116B-4BAA-A0FD-96361862CF23}" dt="2019-02-14T18:00:12.737" v="10375" actId="571"/>
          <ac:spMkLst>
            <pc:docMk/>
            <pc:sldMk cId="824286498" sldId="281"/>
            <ac:spMk id="25" creationId="{ED4FD7C9-4B15-40AF-8902-E74DF264AA30}"/>
          </ac:spMkLst>
        </pc:spChg>
        <pc:spChg chg="add mod">
          <ac:chgData name="Severin Kranz" userId="94d42ad5811cac59" providerId="LiveId" clId="{23B9C3B7-116B-4BAA-A0FD-96361862CF23}" dt="2019-02-14T18:00:16.681" v="10377" actId="571"/>
          <ac:spMkLst>
            <pc:docMk/>
            <pc:sldMk cId="824286498" sldId="281"/>
            <ac:spMk id="26" creationId="{F6C9DAB2-6F35-48D3-AC35-ED4262668D80}"/>
          </ac:spMkLst>
        </pc:spChg>
        <pc:spChg chg="add mod">
          <ac:chgData name="Severin Kranz" userId="94d42ad5811cac59" providerId="LiveId" clId="{23B9C3B7-116B-4BAA-A0FD-96361862CF23}" dt="2019-02-14T18:00:16.681" v="10377" actId="571"/>
          <ac:spMkLst>
            <pc:docMk/>
            <pc:sldMk cId="824286498" sldId="281"/>
            <ac:spMk id="27" creationId="{229B64A6-54A7-4FFE-BA82-FEFBC3518731}"/>
          </ac:spMkLst>
        </pc:spChg>
        <pc:spChg chg="add mod">
          <ac:chgData name="Severin Kranz" userId="94d42ad5811cac59" providerId="LiveId" clId="{23B9C3B7-116B-4BAA-A0FD-96361862CF23}" dt="2019-02-14T18:00:23.566" v="10378" actId="571"/>
          <ac:spMkLst>
            <pc:docMk/>
            <pc:sldMk cId="824286498" sldId="281"/>
            <ac:spMk id="28" creationId="{808A4575-D033-429B-AC84-A2C431D73152}"/>
          </ac:spMkLst>
        </pc:spChg>
        <pc:spChg chg="add mod">
          <ac:chgData name="Severin Kranz" userId="94d42ad5811cac59" providerId="LiveId" clId="{23B9C3B7-116B-4BAA-A0FD-96361862CF23}" dt="2019-02-14T18:00:26.686" v="10379" actId="571"/>
          <ac:spMkLst>
            <pc:docMk/>
            <pc:sldMk cId="824286498" sldId="281"/>
            <ac:spMk id="29" creationId="{CF55C0A4-6891-4B68-B0C1-A26CA89C2211}"/>
          </ac:spMkLst>
        </pc:spChg>
        <pc:spChg chg="del">
          <ac:chgData name="Severin Kranz" userId="94d42ad5811cac59" providerId="LiveId" clId="{23B9C3B7-116B-4BAA-A0FD-96361862CF23}" dt="2019-02-14T18:02:58.906" v="10394" actId="478"/>
          <ac:spMkLst>
            <pc:docMk/>
            <pc:sldMk cId="824286498" sldId="281"/>
            <ac:spMk id="32" creationId="{B5418108-5736-4FA3-8AF6-6D31CBA5D061}"/>
          </ac:spMkLst>
        </pc:spChg>
        <pc:spChg chg="del topLvl">
          <ac:chgData name="Severin Kranz" userId="94d42ad5811cac59" providerId="LiveId" clId="{23B9C3B7-116B-4BAA-A0FD-96361862CF23}" dt="2019-02-14T18:02:54.984" v="10393" actId="478"/>
          <ac:spMkLst>
            <pc:docMk/>
            <pc:sldMk cId="824286498" sldId="281"/>
            <ac:spMk id="38" creationId="{CF8AD8E8-3ACC-4F23-8693-E1B545A8232D}"/>
          </ac:spMkLst>
        </pc:spChg>
        <pc:spChg chg="add mod ord">
          <ac:chgData name="Severin Kranz" userId="94d42ad5811cac59" providerId="LiveId" clId="{23B9C3B7-116B-4BAA-A0FD-96361862CF23}" dt="2019-02-14T18:07:23.516" v="10418" actId="14100"/>
          <ac:spMkLst>
            <pc:docMk/>
            <pc:sldMk cId="824286498" sldId="281"/>
            <ac:spMk id="39" creationId="{21EF42DF-B4E3-4F74-821A-DA1AAD4AE834}"/>
          </ac:spMkLst>
        </pc:spChg>
        <pc:spChg chg="add mod ord">
          <ac:chgData name="Severin Kranz" userId="94d42ad5811cac59" providerId="LiveId" clId="{23B9C3B7-116B-4BAA-A0FD-96361862CF23}" dt="2019-02-14T18:07:39.672" v="10429" actId="1037"/>
          <ac:spMkLst>
            <pc:docMk/>
            <pc:sldMk cId="824286498" sldId="281"/>
            <ac:spMk id="40" creationId="{8702F7FE-69F2-4627-99C7-26253E59EC75}"/>
          </ac:spMkLst>
        </pc:spChg>
        <pc:spChg chg="add mod">
          <ac:chgData name="Severin Kranz" userId="94d42ad5811cac59" providerId="LiveId" clId="{23B9C3B7-116B-4BAA-A0FD-96361862CF23}" dt="2019-02-14T18:07:44.298" v="10431" actId="571"/>
          <ac:spMkLst>
            <pc:docMk/>
            <pc:sldMk cId="824286498" sldId="281"/>
            <ac:spMk id="41" creationId="{A13440B0-6058-4B7D-9668-643AE57A1A7D}"/>
          </ac:spMkLst>
        </pc:spChg>
        <pc:spChg chg="add mod">
          <ac:chgData name="Severin Kranz" userId="94d42ad5811cac59" providerId="LiveId" clId="{23B9C3B7-116B-4BAA-A0FD-96361862CF23}" dt="2019-02-14T18:07:44.298" v="10431" actId="571"/>
          <ac:spMkLst>
            <pc:docMk/>
            <pc:sldMk cId="824286498" sldId="281"/>
            <ac:spMk id="42" creationId="{6EFE1653-50E9-4FA9-AE25-442C5001D328}"/>
          </ac:spMkLst>
        </pc:spChg>
        <pc:spChg chg="add mod ord">
          <ac:chgData name="Severin Kranz" userId="94d42ad5811cac59" providerId="LiveId" clId="{23B9C3B7-116B-4BAA-A0FD-96361862CF23}" dt="2019-02-14T18:08:01.456" v="10436" actId="167"/>
          <ac:spMkLst>
            <pc:docMk/>
            <pc:sldMk cId="824286498" sldId="281"/>
            <ac:spMk id="43" creationId="{850F4403-C37A-4F72-BDB0-15D3ACBD5458}"/>
          </ac:spMkLst>
        </pc:spChg>
        <pc:spChg chg="mod">
          <ac:chgData name="Severin Kranz" userId="94d42ad5811cac59" providerId="LiveId" clId="{23B9C3B7-116B-4BAA-A0FD-96361862CF23}" dt="2019-02-14T17:55:55.031" v="10308" actId="14100"/>
          <ac:spMkLst>
            <pc:docMk/>
            <pc:sldMk cId="824286498" sldId="281"/>
            <ac:spMk id="78" creationId="{6A91679A-557C-4467-819F-E313F5108BEA}"/>
          </ac:spMkLst>
        </pc:spChg>
        <pc:spChg chg="mod">
          <ac:chgData name="Severin Kranz" userId="94d42ad5811cac59" providerId="LiveId" clId="{23B9C3B7-116B-4BAA-A0FD-96361862CF23}" dt="2019-02-14T17:56:06.937" v="10322" actId="14100"/>
          <ac:spMkLst>
            <pc:docMk/>
            <pc:sldMk cId="824286498" sldId="281"/>
            <ac:spMk id="91" creationId="{540E4281-ADE5-482B-A5C8-1D5C1FB071F5}"/>
          </ac:spMkLst>
        </pc:spChg>
        <pc:spChg chg="mod">
          <ac:chgData name="Severin Kranz" userId="94d42ad5811cac59" providerId="LiveId" clId="{23B9C3B7-116B-4BAA-A0FD-96361862CF23}" dt="2019-02-14T18:00:46.219" v="10385" actId="20577"/>
          <ac:spMkLst>
            <pc:docMk/>
            <pc:sldMk cId="824286498" sldId="281"/>
            <ac:spMk id="94" creationId="{992AD3F7-D611-4822-BA95-35875E736580}"/>
          </ac:spMkLst>
        </pc:spChg>
        <pc:spChg chg="mod">
          <ac:chgData name="Severin Kranz" userId="94d42ad5811cac59" providerId="LiveId" clId="{23B9C3B7-116B-4BAA-A0FD-96361862CF23}" dt="2019-02-14T17:41:17.109" v="9866" actId="20577"/>
          <ac:spMkLst>
            <pc:docMk/>
            <pc:sldMk cId="824286498" sldId="281"/>
            <ac:spMk id="95" creationId="{9314623D-31E2-409F-BD6F-0B3E247588BD}"/>
          </ac:spMkLst>
        </pc:spChg>
        <pc:grpChg chg="add del mod">
          <ac:chgData name="Severin Kranz" userId="94d42ad5811cac59" providerId="LiveId" clId="{23B9C3B7-116B-4BAA-A0FD-96361862CF23}" dt="2019-02-14T18:08:09.469" v="10456" actId="478"/>
          <ac:grpSpMkLst>
            <pc:docMk/>
            <pc:sldMk cId="824286498" sldId="281"/>
            <ac:grpSpMk id="31" creationId="{566C5D53-0FA7-4091-AE65-71F31798CABF}"/>
          </ac:grpSpMkLst>
        </pc:grpChg>
        <pc:grpChg chg="add del mod">
          <ac:chgData name="Severin Kranz" userId="94d42ad5811cac59" providerId="LiveId" clId="{23B9C3B7-116B-4BAA-A0FD-96361862CF23}" dt="2019-02-14T18:02:54.984" v="10393" actId="478"/>
          <ac:grpSpMkLst>
            <pc:docMk/>
            <pc:sldMk cId="824286498" sldId="281"/>
            <ac:grpSpMk id="35" creationId="{F222AC55-234F-4958-90CC-244EF0F7E6AB}"/>
          </ac:grpSpMkLst>
        </pc:grpChg>
        <pc:picChg chg="add mod">
          <ac:chgData name="Severin Kranz" userId="94d42ad5811cac59" providerId="LiveId" clId="{23B9C3B7-116B-4BAA-A0FD-96361862CF23}" dt="2019-02-14T18:03:59.203" v="10397" actId="1076"/>
          <ac:picMkLst>
            <pc:docMk/>
            <pc:sldMk cId="824286498" sldId="281"/>
            <ac:picMk id="30" creationId="{D224D331-0C54-4E60-836A-DC98F2770D90}"/>
          </ac:picMkLst>
        </pc:picChg>
        <pc:picChg chg="del topLvl">
          <ac:chgData name="Severin Kranz" userId="94d42ad5811cac59" providerId="LiveId" clId="{23B9C3B7-116B-4BAA-A0FD-96361862CF23}" dt="2019-02-14T18:08:09.469" v="10456" actId="478"/>
          <ac:picMkLst>
            <pc:docMk/>
            <pc:sldMk cId="824286498" sldId="281"/>
            <ac:picMk id="33" creationId="{66918FCE-99B0-4666-BBA9-619D08293F83}"/>
          </ac:picMkLst>
        </pc:picChg>
        <pc:picChg chg="topLvl">
          <ac:chgData name="Severin Kranz" userId="94d42ad5811cac59" providerId="LiveId" clId="{23B9C3B7-116B-4BAA-A0FD-96361862CF23}" dt="2019-02-14T18:08:09.469" v="10456" actId="478"/>
          <ac:picMkLst>
            <pc:docMk/>
            <pc:sldMk cId="824286498" sldId="281"/>
            <ac:picMk id="34" creationId="{807FBE91-0A9C-46EB-B36D-BAA2A2BF893F}"/>
          </ac:picMkLst>
        </pc:picChg>
        <pc:picChg chg="mod topLvl">
          <ac:chgData name="Severin Kranz" userId="94d42ad5811cac59" providerId="LiveId" clId="{23B9C3B7-116B-4BAA-A0FD-96361862CF23}" dt="2019-02-14T18:03:52.581" v="10396" actId="1076"/>
          <ac:picMkLst>
            <pc:docMk/>
            <pc:sldMk cId="824286498" sldId="281"/>
            <ac:picMk id="36" creationId="{0DA095BB-8E82-45FF-99F6-B3CEFA2E6389}"/>
          </ac:picMkLst>
        </pc:picChg>
        <pc:picChg chg="del">
          <ac:chgData name="Severin Kranz" userId="94d42ad5811cac59" providerId="LiveId" clId="{23B9C3B7-116B-4BAA-A0FD-96361862CF23}" dt="2019-02-14T18:02:48.001" v="10392" actId="478"/>
          <ac:picMkLst>
            <pc:docMk/>
            <pc:sldMk cId="824286498" sldId="281"/>
            <ac:picMk id="37" creationId="{0DEE87AF-630C-478C-9A2B-0B7D944E5B01}"/>
          </ac:picMkLst>
        </pc:picChg>
        <pc:picChg chg="del">
          <ac:chgData name="Severin Kranz" userId="94d42ad5811cac59" providerId="LiveId" clId="{23B9C3B7-116B-4BAA-A0FD-96361862CF23}" dt="2019-02-14T17:40:55.218" v="9840" actId="478"/>
          <ac:picMkLst>
            <pc:docMk/>
            <pc:sldMk cId="824286498" sldId="281"/>
            <ac:picMk id="76" creationId="{5EBFAB69-744D-41A9-AC66-0921C5EFCA1F}"/>
          </ac:picMkLst>
        </pc:picChg>
        <pc:picChg chg="del">
          <ac:chgData name="Severin Kranz" userId="94d42ad5811cac59" providerId="LiveId" clId="{23B9C3B7-116B-4BAA-A0FD-96361862CF23}" dt="2019-02-14T17:40:56.797" v="9841" actId="478"/>
          <ac:picMkLst>
            <pc:docMk/>
            <pc:sldMk cId="824286498" sldId="281"/>
            <ac:picMk id="77" creationId="{284187AB-9489-4465-8605-DC27E665C630}"/>
          </ac:picMkLst>
        </pc:picChg>
      </pc:sldChg>
      <pc:sldChg chg="addSp modSp add">
        <pc:chgData name="Severin Kranz" userId="94d42ad5811cac59" providerId="LiveId" clId="{23B9C3B7-116B-4BAA-A0FD-96361862CF23}" dt="2019-02-14T18:07:06.922" v="10414" actId="14100"/>
        <pc:sldMkLst>
          <pc:docMk/>
          <pc:sldMk cId="2622473922" sldId="282"/>
        </pc:sldMkLst>
        <pc:spChg chg="add mod">
          <ac:chgData name="Severin Kranz" userId="94d42ad5811cac59" providerId="LiveId" clId="{23B9C3B7-116B-4BAA-A0FD-96361862CF23}" dt="2019-02-14T18:06:28.804" v="10409" actId="1076"/>
          <ac:spMkLst>
            <pc:docMk/>
            <pc:sldMk cId="2622473922" sldId="282"/>
            <ac:spMk id="9" creationId="{F90D1433-15F3-4692-8DC6-F112878B1087}"/>
          </ac:spMkLst>
        </pc:spChg>
        <pc:spChg chg="mod">
          <ac:chgData name="Severin Kranz" userId="94d42ad5811cac59" providerId="LiveId" clId="{23B9C3B7-116B-4BAA-A0FD-96361862CF23}" dt="2019-02-14T18:06:24.812" v="10407" actId="1076"/>
          <ac:spMkLst>
            <pc:docMk/>
            <pc:sldMk cId="2622473922" sldId="282"/>
            <ac:spMk id="10" creationId="{157E13CD-F51F-4E39-AB68-7A4010FE5BF9}"/>
          </ac:spMkLst>
        </pc:spChg>
        <pc:spChg chg="add mod">
          <ac:chgData name="Severin Kranz" userId="94d42ad5811cac59" providerId="LiveId" clId="{23B9C3B7-116B-4BAA-A0FD-96361862CF23}" dt="2019-02-14T18:06:48.841" v="10413" actId="14100"/>
          <ac:spMkLst>
            <pc:docMk/>
            <pc:sldMk cId="2622473922" sldId="282"/>
            <ac:spMk id="11" creationId="{2558A777-989B-4851-ABDC-5E7EC64E1D31}"/>
          </ac:spMkLst>
        </pc:spChg>
        <pc:spChg chg="add mod">
          <ac:chgData name="Severin Kranz" userId="94d42ad5811cac59" providerId="LiveId" clId="{23B9C3B7-116B-4BAA-A0FD-96361862CF23}" dt="2019-02-14T18:07:06.922" v="10414" actId="14100"/>
          <ac:spMkLst>
            <pc:docMk/>
            <pc:sldMk cId="2622473922" sldId="282"/>
            <ac:spMk id="12" creationId="{67CE98F5-7BE5-4D7C-A690-4FD1E8A72A07}"/>
          </ac:spMkLst>
        </pc:spChg>
        <pc:spChg chg="mod">
          <ac:chgData name="Severin Kranz" userId="94d42ad5811cac59" providerId="LiveId" clId="{23B9C3B7-116B-4BAA-A0FD-96361862CF23}" dt="2019-02-14T17:53:09.440" v="10167" actId="20577"/>
          <ac:spMkLst>
            <pc:docMk/>
            <pc:sldMk cId="2622473922" sldId="282"/>
            <ac:spMk id="78" creationId="{6A91679A-557C-4467-819F-E313F5108BEA}"/>
          </ac:spMkLst>
        </pc:spChg>
        <pc:spChg chg="mod">
          <ac:chgData name="Severin Kranz" userId="94d42ad5811cac59" providerId="LiveId" clId="{23B9C3B7-116B-4BAA-A0FD-96361862CF23}" dt="2019-02-14T17:53:17.632" v="10198" actId="20577"/>
          <ac:spMkLst>
            <pc:docMk/>
            <pc:sldMk cId="2622473922" sldId="282"/>
            <ac:spMk id="91" creationId="{540E4281-ADE5-482B-A5C8-1D5C1FB071F5}"/>
          </ac:spMkLst>
        </pc:spChg>
        <pc:spChg chg="mod">
          <ac:chgData name="Severin Kranz" userId="94d42ad5811cac59" providerId="LiveId" clId="{23B9C3B7-116B-4BAA-A0FD-96361862CF23}" dt="2019-02-14T17:52:53.921" v="10140" actId="20577"/>
          <ac:spMkLst>
            <pc:docMk/>
            <pc:sldMk cId="2622473922" sldId="282"/>
            <ac:spMk id="94" creationId="{992AD3F7-D611-4822-BA95-35875E736580}"/>
          </ac:spMkLst>
        </pc:spChg>
        <pc:spChg chg="mod">
          <ac:chgData name="Severin Kranz" userId="94d42ad5811cac59" providerId="LiveId" clId="{23B9C3B7-116B-4BAA-A0FD-96361862CF23}" dt="2019-02-14T17:42:01.156" v="9877" actId="20577"/>
          <ac:spMkLst>
            <pc:docMk/>
            <pc:sldMk cId="2622473922" sldId="282"/>
            <ac:spMk id="95" creationId="{9314623D-31E2-409F-BD6F-0B3E247588BD}"/>
          </ac:spMkLst>
        </pc:spChg>
      </pc:sldChg>
      <pc:sldChg chg="addSp delSp modSp add">
        <pc:chgData name="Severin Kranz" userId="94d42ad5811cac59" providerId="LiveId" clId="{23B9C3B7-116B-4BAA-A0FD-96361862CF23}" dt="2019-02-14T17:52:36.031" v="10119" actId="1076"/>
        <pc:sldMkLst>
          <pc:docMk/>
          <pc:sldMk cId="3607977030" sldId="283"/>
        </pc:sldMkLst>
        <pc:spChg chg="del">
          <ac:chgData name="Severin Kranz" userId="94d42ad5811cac59" providerId="LiveId" clId="{23B9C3B7-116B-4BAA-A0FD-96361862CF23}" dt="2019-02-14T17:50:33.907" v="9894" actId="478"/>
          <ac:spMkLst>
            <pc:docMk/>
            <pc:sldMk cId="3607977030" sldId="283"/>
            <ac:spMk id="10" creationId="{157E13CD-F51F-4E39-AB68-7A4010FE5BF9}"/>
          </ac:spMkLst>
        </pc:spChg>
        <pc:spChg chg="add del mod">
          <ac:chgData name="Severin Kranz" userId="94d42ad5811cac59" providerId="LiveId" clId="{23B9C3B7-116B-4BAA-A0FD-96361862CF23}" dt="2019-02-14T17:52:36.031" v="10119" actId="1076"/>
          <ac:spMkLst>
            <pc:docMk/>
            <pc:sldMk cId="3607977030" sldId="283"/>
            <ac:spMk id="78" creationId="{6A91679A-557C-4467-819F-E313F5108BEA}"/>
          </ac:spMkLst>
        </pc:spChg>
        <pc:spChg chg="del">
          <ac:chgData name="Severin Kranz" userId="94d42ad5811cac59" providerId="LiveId" clId="{23B9C3B7-116B-4BAA-A0FD-96361862CF23}" dt="2019-02-14T17:42:54.093" v="9893" actId="478"/>
          <ac:spMkLst>
            <pc:docMk/>
            <pc:sldMk cId="3607977030" sldId="283"/>
            <ac:spMk id="91" creationId="{540E4281-ADE5-482B-A5C8-1D5C1FB071F5}"/>
          </ac:spMkLst>
        </pc:spChg>
        <pc:spChg chg="mod">
          <ac:chgData name="Severin Kranz" userId="94d42ad5811cac59" providerId="LiveId" clId="{23B9C3B7-116B-4BAA-A0FD-96361862CF23}" dt="2019-02-14T17:51:51.018" v="10087" actId="20577"/>
          <ac:spMkLst>
            <pc:docMk/>
            <pc:sldMk cId="3607977030" sldId="283"/>
            <ac:spMk id="94" creationId="{992AD3F7-D611-4822-BA95-35875E736580}"/>
          </ac:spMkLst>
        </pc:spChg>
        <pc:spChg chg="mod">
          <ac:chgData name="Severin Kranz" userId="94d42ad5811cac59" providerId="LiveId" clId="{23B9C3B7-116B-4BAA-A0FD-96361862CF23}" dt="2019-02-14T17:42:30.682" v="9891" actId="20577"/>
          <ac:spMkLst>
            <pc:docMk/>
            <pc:sldMk cId="3607977030" sldId="283"/>
            <ac:spMk id="95" creationId="{9314623D-31E2-409F-BD6F-0B3E247588BD}"/>
          </ac:spMkLst>
        </pc:spChg>
        <pc:picChg chg="add">
          <ac:chgData name="Severin Kranz" userId="94d42ad5811cac59" providerId="LiveId" clId="{23B9C3B7-116B-4BAA-A0FD-96361862CF23}" dt="2019-02-14T17:42:47.792" v="9892"/>
          <ac:picMkLst>
            <pc:docMk/>
            <pc:sldMk cId="3607977030" sldId="283"/>
            <ac:picMk id="9" creationId="{6C81A969-8722-4C4A-82A1-9F5DC8D472B7}"/>
          </ac:picMkLst>
        </pc:picChg>
        <pc:picChg chg="add">
          <ac:chgData name="Severin Kranz" userId="94d42ad5811cac59" providerId="LiveId" clId="{23B9C3B7-116B-4BAA-A0FD-96361862CF23}" dt="2019-02-14T17:42:47.792" v="9892"/>
          <ac:picMkLst>
            <pc:docMk/>
            <pc:sldMk cId="3607977030" sldId="283"/>
            <ac:picMk id="11" creationId="{C78CFC0F-1CAC-4BAA-B78F-01EAACC31E74}"/>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‹Nr.›</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15.02.2019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‹Nr.›</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15.02.2019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‹Nr.›</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6.svg"/><Relationship Id="rId7" Type="http://schemas.openxmlformats.org/officeDocument/2006/relationships/image" Target="../media/image35.svg"/><Relationship Id="rId12" Type="http://schemas.openxmlformats.org/officeDocument/2006/relationships/image" Target="../media/image39.svg"/><Relationship Id="rId2" Type="http://schemas.openxmlformats.org/officeDocument/2006/relationships/image" Target="../media/image5.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svg"/><Relationship Id="rId15" Type="http://schemas.openxmlformats.org/officeDocument/2006/relationships/image" Target="../media/image40.png"/><Relationship Id="rId10" Type="http://schemas.openxmlformats.org/officeDocument/2006/relationships/image" Target="../media/image37.sv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2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png"/><Relationship Id="rId7" Type="http://schemas.openxmlformats.org/officeDocument/2006/relationships/image" Target="../media/image45.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29.png"/><Relationship Id="rId10"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42.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42.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2.png"/><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5" Type="http://schemas.microsoft.com/office/2007/relationships/hdphoto" Target="../media/hdphoto2.wdp"/><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hdphoto" Target="../media/hdphoto2.wdp"/><Relationship Id="rId18" Type="http://schemas.openxmlformats.org/officeDocument/2006/relationships/image" Target="../media/image74.png"/><Relationship Id="rId3" Type="http://schemas.openxmlformats.org/officeDocument/2006/relationships/image" Target="../media/image70.svg"/><Relationship Id="rId7" Type="http://schemas.microsoft.com/office/2007/relationships/hdphoto" Target="../media/hdphoto1.wdp"/><Relationship Id="rId12" Type="http://schemas.openxmlformats.org/officeDocument/2006/relationships/image" Target="../media/image54.png"/><Relationship Id="rId17" Type="http://schemas.openxmlformats.org/officeDocument/2006/relationships/image" Target="../media/image56.svg"/><Relationship Id="rId2" Type="http://schemas.openxmlformats.org/officeDocument/2006/relationships/image" Target="../media/image69.png"/><Relationship Id="rId16" Type="http://schemas.openxmlformats.org/officeDocument/2006/relationships/image" Target="../media/image55.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57.PNG"/><Relationship Id="rId5" Type="http://schemas.openxmlformats.org/officeDocument/2006/relationships/image" Target="../media/image3.png"/><Relationship Id="rId15" Type="http://schemas.openxmlformats.org/officeDocument/2006/relationships/image" Target="../media/image73.svg"/><Relationship Id="rId10" Type="http://schemas.openxmlformats.org/officeDocument/2006/relationships/image" Target="../media/image67.png"/><Relationship Id="rId19" Type="http://schemas.openxmlformats.org/officeDocument/2006/relationships/image" Target="../media/image75.svg"/><Relationship Id="rId4" Type="http://schemas.openxmlformats.org/officeDocument/2006/relationships/image" Target="../media/image71.png"/><Relationship Id="rId9" Type="http://schemas.openxmlformats.org/officeDocument/2006/relationships/image" Target="../media/image68.jpeg"/><Relationship Id="rId14"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1.wdp"/><Relationship Id="rId15" Type="http://schemas.openxmlformats.org/officeDocument/2006/relationships/image" Target="../media/image14.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sv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sv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9.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47939" y="368657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19939"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1915"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1270" y="2997655"/>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7917930" y="609883"/>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542419" y="5244573"/>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099210" y="5162792"/>
            <a:ext cx="1851944" cy="1306697"/>
            <a:chOff x="5933728" y="3226283"/>
            <a:chExt cx="2333812" cy="1646695"/>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5933728" y="4213618"/>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418222" y="1951158"/>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cxnSp>
        <p:nvCxnSpPr>
          <p:cNvPr id="103" name="Connettore 2 30">
            <a:extLst>
              <a:ext uri="{FF2B5EF4-FFF2-40B4-BE49-F238E27FC236}">
                <a16:creationId xmlns:a16="http://schemas.microsoft.com/office/drawing/2014/main" id="{DFDFA1C3-6631-4E74-B514-F09C9BF030FA}"/>
              </a:ext>
            </a:extLst>
          </p:cNvPr>
          <p:cNvCxnSpPr>
            <a:cxnSpLocks/>
          </p:cNvCxnSpPr>
          <p:nvPr/>
        </p:nvCxnSpPr>
        <p:spPr>
          <a:xfrm flipH="1">
            <a:off x="887197" y="4335944"/>
            <a:ext cx="7179" cy="7934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48">
            <a:extLst>
              <a:ext uri="{FF2B5EF4-FFF2-40B4-BE49-F238E27FC236}">
                <a16:creationId xmlns:a16="http://schemas.microsoft.com/office/drawing/2014/main" id="{01652D75-F022-4DC1-9BE0-48EFA81B7DE3}"/>
              </a:ext>
            </a:extLst>
          </p:cNvPr>
          <p:cNvSpPr txBox="1"/>
          <p:nvPr/>
        </p:nvSpPr>
        <p:spPr>
          <a:xfrm rot="16200000">
            <a:off x="343025" y="4701031"/>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7280504" y="4432196"/>
            <a:ext cx="2552137" cy="3324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197299" y="371805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40845" y="2137568"/>
            <a:ext cx="1710309" cy="1324116"/>
            <a:chOff x="6669944" y="2030417"/>
            <a:chExt cx="1710309" cy="1324116"/>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58" y="2030417"/>
              <a:ext cx="839729" cy="839729"/>
              <a:chOff x="8901578" y="2087894"/>
              <a:chExt cx="1337185"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16464"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474439" y="324672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401194" y="3449219"/>
            <a:ext cx="2734627"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60026" y="2512106"/>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flipH="1">
            <a:off x="3595527" y="992537"/>
            <a:ext cx="360621" cy="99165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3982808" y="597713"/>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72" name="Verbinder: gewinkelt 171">
            <a:extLst>
              <a:ext uri="{FF2B5EF4-FFF2-40B4-BE49-F238E27FC236}">
                <a16:creationId xmlns:a16="http://schemas.microsoft.com/office/drawing/2014/main" id="{C19DD0B3-58D5-4A6C-8807-50084928B5A7}"/>
              </a:ext>
            </a:extLst>
          </p:cNvPr>
          <p:cNvCxnSpPr>
            <a:cxnSpLocks/>
            <a:stCxn id="85" idx="2"/>
            <a:endCxn id="130" idx="0"/>
          </p:cNvCxnSpPr>
          <p:nvPr/>
        </p:nvCxnSpPr>
        <p:spPr>
          <a:xfrm rot="5400000" flipH="1" flipV="1">
            <a:off x="4428940" y="1204512"/>
            <a:ext cx="729428" cy="2595540"/>
          </a:xfrm>
          <a:prstGeom prst="bentConnector5">
            <a:avLst>
              <a:gd name="adj1" fmla="val -31340"/>
              <a:gd name="adj2" fmla="val 62672"/>
              <a:gd name="adj3" fmla="val 1313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flipV="1">
            <a:off x="4429099" y="885296"/>
            <a:ext cx="1160299" cy="112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ttore 2 30">
            <a:extLst>
              <a:ext uri="{FF2B5EF4-FFF2-40B4-BE49-F238E27FC236}">
                <a16:creationId xmlns:a16="http://schemas.microsoft.com/office/drawing/2014/main" id="{F0063876-6B42-43E3-887E-54CA2A7A2706}"/>
              </a:ext>
            </a:extLst>
          </p:cNvPr>
          <p:cNvCxnSpPr>
            <a:cxnSpLocks/>
          </p:cNvCxnSpPr>
          <p:nvPr/>
        </p:nvCxnSpPr>
        <p:spPr>
          <a:xfrm flipV="1">
            <a:off x="6695682" y="1032767"/>
            <a:ext cx="1160299" cy="112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ttore 2 30">
            <a:extLst>
              <a:ext uri="{FF2B5EF4-FFF2-40B4-BE49-F238E27FC236}">
                <a16:creationId xmlns:a16="http://schemas.microsoft.com/office/drawing/2014/main" id="{6A3012E8-AECB-4C8B-B18E-7650ED3AE145}"/>
              </a:ext>
            </a:extLst>
          </p:cNvPr>
          <p:cNvCxnSpPr>
            <a:cxnSpLocks/>
          </p:cNvCxnSpPr>
          <p:nvPr/>
        </p:nvCxnSpPr>
        <p:spPr>
          <a:xfrm flipV="1">
            <a:off x="7472855" y="1582736"/>
            <a:ext cx="662152" cy="43218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6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pic>
        <p:nvPicPr>
          <p:cNvPr id="77" name="Grafik 76">
            <a:extLst>
              <a:ext uri="{FF2B5EF4-FFF2-40B4-BE49-F238E27FC236}">
                <a16:creationId xmlns:a16="http://schemas.microsoft.com/office/drawing/2014/main" id="{284187AB-9489-4465-8605-DC27E665C630}"/>
              </a:ext>
            </a:extLst>
          </p:cNvPr>
          <p:cNvPicPr>
            <a:picLocks noChangeAspect="1"/>
          </p:cNvPicPr>
          <p:nvPr/>
        </p:nvPicPr>
        <p:blipFill>
          <a:blip r:embed="rId3"/>
          <a:stretch>
            <a:fillRect/>
          </a:stretch>
        </p:blipFill>
        <p:spPr>
          <a:xfrm>
            <a:off x="7131421" y="2555045"/>
            <a:ext cx="4315689" cy="4133138"/>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0959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914963"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509939"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63216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t>
            </a:r>
            <a:r>
              <a:rPr lang="en-US" sz="1400" dirty="0" err="1">
                <a:latin typeface="Segoe UI Light" panose="020B0502040204020203" pitchFamily="34" charset="0"/>
                <a:cs typeface="Segoe UI Light" panose="020B0502040204020203" pitchFamily="34" charset="0"/>
              </a:rPr>
              <a:t>achievedDoners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Doners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91877" y="2004754"/>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531" y="2090056"/>
            <a:ext cx="443025" cy="443025"/>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443" y="1988711"/>
            <a:ext cx="516876" cy="516876"/>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a:t>
            </a:r>
            <a:r>
              <a:rPr lang="de-LI" sz="2000" b="1" dirty="0" err="1">
                <a:solidFill>
                  <a:srgbClr val="FF3434"/>
                </a:solidFill>
                <a:latin typeface="Segoe UI" panose="020B0502040204020203" pitchFamily="34" charset="0"/>
                <a:cs typeface="Segoe UI" panose="020B0502040204020203" pitchFamily="34" charset="0"/>
              </a:rPr>
              <a:t>outcomes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Open </a:t>
            </a:r>
            <a:r>
              <a:rPr lang="de-LI" sz="2000" b="1" dirty="0" err="1">
                <a:solidFill>
                  <a:srgbClr val="FF3434"/>
                </a:solidFill>
                <a:latin typeface="Segoe UI" panose="020B0502040204020203" pitchFamily="34" charset="0"/>
                <a:cs typeface="Segoe UI" panose="020B0502040204020203" pitchFamily="34" charset="0"/>
              </a:rPr>
              <a:t>questions</a:t>
            </a:r>
            <a:r>
              <a:rPr lang="de-LI" sz="2000" b="1" dirty="0">
                <a:solidFill>
                  <a:srgbClr val="FF3434"/>
                </a:solidFill>
                <a:latin typeface="Segoe UI" panose="020B0502040204020203" pitchFamily="34" charset="0"/>
                <a:cs typeface="Segoe UI" panose="020B0502040204020203" pitchFamily="34" charset="0"/>
              </a:rPr>
              <a:t> and </a:t>
            </a:r>
            <a:r>
              <a:rPr lang="de-LI" sz="2000" b="1" dirty="0" err="1">
                <a:solidFill>
                  <a:srgbClr val="FF3434"/>
                </a:solidFill>
                <a:latin typeface="Segoe UI" panose="020B0502040204020203" pitchFamily="34" charset="0"/>
                <a:cs typeface="Segoe UI" panose="020B0502040204020203" pitchFamily="34" charset="0"/>
              </a:rPr>
              <a:t>ideas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General description</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22684" y="2573497"/>
            <a:ext cx="5673167" cy="2563518"/>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249912" y="2573496"/>
            <a:ext cx="5673167" cy="2563517"/>
          </a:xfrm>
          <a:prstGeom prst="rect">
            <a:avLst/>
          </a:prstGeom>
          <a:noFill/>
        </p:spPr>
        <p:txBody>
          <a:bodyPr wrap="square" rtlCol="0">
            <a:noAutofit/>
          </a:bodyPr>
          <a:lstStyle/>
          <a:p>
            <a:pPr algn="just"/>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a:t>
            </a:r>
          </a:p>
        </p:txBody>
      </p:sp>
      <p:sp>
        <p:nvSpPr>
          <p:cNvPr id="11" name="CasellaDiTesto 5">
            <a:extLst>
              <a:ext uri="{FF2B5EF4-FFF2-40B4-BE49-F238E27FC236}">
                <a16:creationId xmlns:a16="http://schemas.microsoft.com/office/drawing/2014/main" id="{2558A777-989B-4851-ABDC-5E7EC64E1D31}"/>
              </a:ext>
            </a:extLst>
          </p:cNvPr>
          <p:cNvSpPr txBox="1"/>
          <p:nvPr/>
        </p:nvSpPr>
        <p:spPr>
          <a:xfrm>
            <a:off x="300389" y="5137014"/>
            <a:ext cx="5695461"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
        <p:nvSpPr>
          <p:cNvPr id="12" name="CasellaDiTesto 5">
            <a:extLst>
              <a:ext uri="{FF2B5EF4-FFF2-40B4-BE49-F238E27FC236}">
                <a16:creationId xmlns:a16="http://schemas.microsoft.com/office/drawing/2014/main" id="{67CE98F5-7BE5-4D7C-A690-4FD1E8A72A07}"/>
              </a:ext>
            </a:extLst>
          </p:cNvPr>
          <p:cNvSpPr txBox="1"/>
          <p:nvPr/>
        </p:nvSpPr>
        <p:spPr>
          <a:xfrm>
            <a:off x="6189316" y="5137014"/>
            <a:ext cx="5673167"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err="1">
                <a:solidFill>
                  <a:srgbClr val="FF3434"/>
                </a:solidFill>
                <a:latin typeface="Segoe UI" panose="020B0502040204020203" pitchFamily="34" charset="0"/>
                <a:cs typeface="Segoe UI" panose="020B0502040204020203" pitchFamily="34" charset="0"/>
              </a:rPr>
              <a:t>Doners</a:t>
            </a:r>
            <a:r>
              <a:rPr lang="en-US" sz="1400" b="1" dirty="0">
                <a:solidFill>
                  <a:srgbClr val="FF3434"/>
                </a:solidFill>
                <a:latin typeface="Segoe UI" panose="020B0502040204020203" pitchFamily="34" charset="0"/>
                <a:cs typeface="Segoe UI" panose="020B0502040204020203" pitchFamily="34" charset="0"/>
              </a:rPr>
              <a:t>: donate cryptocurrency specifying the percentage they want to devolve</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to the community and to the hunters/gatherers directly. Get no fungible tokens</a:t>
            </a:r>
          </a:p>
        </p:txBody>
      </p:sp>
    </p:spTree>
    <p:extLst>
      <p:ext uri="{BB962C8B-B14F-4D97-AF65-F5344CB8AC3E}">
        <p14:creationId xmlns:p14="http://schemas.microsoft.com/office/powerpoint/2010/main" val="262247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3434"/>
                </a:solidFill>
                <a:latin typeface="Segoe UI" panose="020B0502040204020203" pitchFamily="34" charset="0"/>
                <a:cs typeface="Segoe UI" panose="020B0502040204020203" pitchFamily="34" charset="0"/>
              </a:rPr>
              <a:t>Insert </a:t>
            </a:r>
            <a:r>
              <a:rPr lang="de-LI" sz="2000" b="1" dirty="0" err="1">
                <a:solidFill>
                  <a:srgbClr val="FF3434"/>
                </a:solidFill>
                <a:latin typeface="Segoe UI" panose="020B0502040204020203" pitchFamily="34" charset="0"/>
                <a:cs typeface="Segoe UI" panose="020B0502040204020203" pitchFamily="34" charset="0"/>
              </a:rPr>
              <a:t>Youtoube</a:t>
            </a:r>
            <a:r>
              <a:rPr lang="de-LI" sz="2000" b="1" dirty="0">
                <a:solidFill>
                  <a:srgbClr val="FF3434"/>
                </a:solidFill>
                <a:latin typeface="Segoe UI" panose="020B0502040204020203" pitchFamily="34" charset="0"/>
                <a:cs typeface="Segoe UI" panose="020B0502040204020203" pitchFamily="34" charset="0"/>
              </a:rPr>
              <a:t> Link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might look like.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spTree>
    <p:extLst>
      <p:ext uri="{BB962C8B-B14F-4D97-AF65-F5344CB8AC3E}">
        <p14:creationId xmlns:p14="http://schemas.microsoft.com/office/powerpoint/2010/main" val="360797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5">
            <a:extLst>
              <a:ext uri="{FF2B5EF4-FFF2-40B4-BE49-F238E27FC236}">
                <a16:creationId xmlns:a16="http://schemas.microsoft.com/office/drawing/2014/main" id="{B6CD307F-9B3C-4C8F-9101-D11C90586AA8}"/>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Byson is a business ecosystem to protect the European nature and wildlife. It consists out of four main parties. The </a:t>
            </a:r>
            <a:r>
              <a:rPr lang="en-US" sz="1400" dirty="0" err="1">
                <a:latin typeface="Segoe UI Light" panose="020B0502040204020203" pitchFamily="34" charset="0"/>
                <a:cs typeface="Segoe UI Light" panose="020B0502040204020203" pitchFamily="34" charset="0"/>
              </a:rPr>
              <a:t>doners</a:t>
            </a:r>
            <a:r>
              <a:rPr lang="en-US" sz="1400" dirty="0">
                <a:latin typeface="Segoe UI Light" panose="020B0502040204020203" pitchFamily="34" charset="0"/>
                <a:cs typeface="Segoe UI Light" panose="020B0502040204020203" pitchFamily="34" charset="0"/>
              </a:rPr>
              <a:t> donate cryptocurrency to a smart contract y specifying the percentage they want to devolve to the community and to the hunters/gatherers directly. Get no fungible tokens in exchange (i.e.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They have access to data (stored in the blockchain) about the present state of certain main goals that have to be achieved and future projects for the development of the community. Such goals are defined by WWF (</a:t>
            </a:r>
            <a:r>
              <a:rPr lang="en-US" sz="1400" dirty="0" err="1">
                <a:latin typeface="Segoe UI Light" panose="020B0502040204020203" pitchFamily="34" charset="0"/>
                <a:cs typeface="Segoe UI Light" panose="020B0502040204020203" pitchFamily="34" charset="0"/>
              </a:rPr>
              <a:t>e.g</a:t>
            </a:r>
            <a:r>
              <a:rPr lang="en-US" sz="1400" dirty="0">
                <a:latin typeface="Segoe UI Light" panose="020B0502040204020203" pitchFamily="34" charset="0"/>
                <a:cs typeface="Segoe UI Light" panose="020B0502040204020203" pitchFamily="34" charset="0"/>
              </a:rPr>
              <a:t> increase in number of </a:t>
            </a:r>
            <a:r>
              <a:rPr lang="en-US" sz="1400" dirty="0" err="1">
                <a:latin typeface="Segoe UI Light" panose="020B0502040204020203" pitchFamily="34" charset="0"/>
                <a:cs typeface="Segoe UI Light" panose="020B0502040204020203" pitchFamily="34" charset="0"/>
              </a:rPr>
              <a:t>bisons</a:t>
            </a:r>
            <a:r>
              <a:rPr lang="en-US" sz="1400" dirty="0">
                <a:latin typeface="Segoe UI Light" panose="020B0502040204020203" pitchFamily="34" charset="0"/>
                <a:cs typeface="Segoe UI Light" panose="020B0502040204020203" pitchFamily="34" charset="0"/>
              </a:rPr>
              <a:t>, large carnivores, bugs, etc.). The proof of a goal being achieved should be automatic and triggered by IoT devices displaced in the area.</a:t>
            </a:r>
          </a:p>
          <a:p>
            <a:pPr algn="just"/>
            <a:r>
              <a:rPr lang="en-US" sz="1400" dirty="0">
                <a:latin typeface="Segoe UI Light" panose="020B0502040204020203" pitchFamily="34" charset="0"/>
                <a:cs typeface="Segoe UI Light" panose="020B0502040204020203" pitchFamily="34" charset="0"/>
              </a:rPr>
              <a:t>2.	Community: A considerable amount of funding gets stored in a “community pot”. It is made available once certain Impact Goals have been achieved (proof as before). The hunters/gatherer then vote the project the want to realize with that money, using a Voting Token received for performing proven actions. Projects are chosen by WWF.</a:t>
            </a:r>
          </a:p>
          <a:p>
            <a:pPr algn="just"/>
            <a:r>
              <a:rPr lang="en-US" sz="1400" dirty="0">
                <a:latin typeface="Segoe UI Light" panose="020B0502040204020203" pitchFamily="34" charset="0"/>
                <a:cs typeface="Segoe UI Light" panose="020B0502040204020203" pitchFamily="34" charset="0"/>
              </a:rPr>
              <a:t>3.	Hunters/gatherers: perform actions that help implement/maintain IoT structure or actively contribute in preserving the area. For every such actin they receive a money-equivalent cryptocurrency (i.e. ether) as well as a certain amount of voting tokens (VT), to be used as specified before.</a:t>
            </a:r>
          </a:p>
          <a:p>
            <a:pPr algn="just"/>
            <a:r>
              <a:rPr lang="en-US" sz="1400" dirty="0">
                <a:latin typeface="Segoe UI Light" panose="020B0502040204020203" pitchFamily="34" charset="0"/>
                <a:cs typeface="Segoe UI Light" panose="020B0502040204020203" pitchFamily="34" charset="0"/>
              </a:rPr>
              <a:t>4.	Nature: IoT sensors to confirm that actions have really been carried out.</a:t>
            </a:r>
          </a:p>
          <a:p>
            <a:pPr algn="just"/>
            <a:r>
              <a:rPr lang="en-US" sz="1400" dirty="0">
                <a:latin typeface="Segoe UI Light" panose="020B0502040204020203" pitchFamily="34" charset="0"/>
                <a:cs typeface="Segoe UI Light" panose="020B0502040204020203" pitchFamily="34" charset="0"/>
              </a:rPr>
              <a:t>5.	WWF: take part of the funds to continue doing their everyday tasks. Decide alongside local governance the projects that could be realized with the community pot.</a:t>
            </a:r>
          </a:p>
        </p:txBody>
      </p:sp>
    </p:spTree>
    <p:extLst>
      <p:ext uri="{BB962C8B-B14F-4D97-AF65-F5344CB8AC3E}">
        <p14:creationId xmlns:p14="http://schemas.microsoft.com/office/powerpoint/2010/main" val="3708020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o 6">
            <a:extLst>
              <a:ext uri="{FF2B5EF4-FFF2-40B4-BE49-F238E27FC236}">
                <a16:creationId xmlns:a16="http://schemas.microsoft.com/office/drawing/2014/main" id="{08D7BFC9-1D2E-43DB-99EF-7BC683CCF49F}"/>
              </a:ext>
            </a:extLst>
          </p:cNvPr>
          <p:cNvGrpSpPr/>
          <p:nvPr/>
        </p:nvGrpSpPr>
        <p:grpSpPr>
          <a:xfrm>
            <a:off x="1622034" y="456178"/>
            <a:ext cx="1717040" cy="1400274"/>
            <a:chOff x="2273300" y="1889760"/>
            <a:chExt cx="1717040" cy="1400274"/>
          </a:xfrm>
        </p:grpSpPr>
        <p:pic>
          <p:nvPicPr>
            <p:cNvPr id="5" name="Elemento grafico 4" descr="Albero a foglie caduche">
              <a:extLst>
                <a:ext uri="{FF2B5EF4-FFF2-40B4-BE49-F238E27FC236}">
                  <a16:creationId xmlns:a16="http://schemas.microsoft.com/office/drawing/2014/main" id="{DD752854-DF19-4280-A254-6E02337197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0960" y="1889760"/>
              <a:ext cx="1061720" cy="1061720"/>
            </a:xfrm>
            <a:prstGeom prst="rect">
              <a:avLst/>
            </a:prstGeom>
          </p:spPr>
        </p:pic>
        <p:sp>
          <p:nvSpPr>
            <p:cNvPr id="6" name="CasellaDiTesto 5">
              <a:extLst>
                <a:ext uri="{FF2B5EF4-FFF2-40B4-BE49-F238E27FC236}">
                  <a16:creationId xmlns:a16="http://schemas.microsoft.com/office/drawing/2014/main" id="{46E3707F-A415-498C-8C88-393F5A6BCCE2}"/>
                </a:ext>
              </a:extLst>
            </p:cNvPr>
            <p:cNvSpPr txBox="1"/>
            <p:nvPr/>
          </p:nvSpPr>
          <p:spPr>
            <a:xfrm>
              <a:off x="2273300" y="2951480"/>
              <a:ext cx="1717040" cy="338554"/>
            </a:xfrm>
            <a:prstGeom prst="rect">
              <a:avLst/>
            </a:prstGeom>
            <a:noFill/>
          </p:spPr>
          <p:txBody>
            <a:bodyPr wrap="square" rtlCol="0">
              <a:spAutoFit/>
            </a:bodyPr>
            <a:lstStyle/>
            <a:p>
              <a:pPr algn="ctr"/>
              <a:r>
                <a:rPr lang="it-IT" sz="1600" dirty="0">
                  <a:latin typeface="Abadi" panose="020B0604020202020204" pitchFamily="34" charset="0"/>
                </a:rPr>
                <a:t>ENVIRONMENT</a:t>
              </a:r>
            </a:p>
          </p:txBody>
        </p:sp>
      </p:grpSp>
      <p:grpSp>
        <p:nvGrpSpPr>
          <p:cNvPr id="12" name="Gruppo 11">
            <a:extLst>
              <a:ext uri="{FF2B5EF4-FFF2-40B4-BE49-F238E27FC236}">
                <a16:creationId xmlns:a16="http://schemas.microsoft.com/office/drawing/2014/main" id="{D1B9724A-18B2-4E04-BFEF-3954857D8D59}"/>
              </a:ext>
            </a:extLst>
          </p:cNvPr>
          <p:cNvGrpSpPr/>
          <p:nvPr/>
        </p:nvGrpSpPr>
        <p:grpSpPr>
          <a:xfrm>
            <a:off x="5822949" y="349945"/>
            <a:ext cx="2275840" cy="1798895"/>
            <a:chOff x="4630420" y="480060"/>
            <a:chExt cx="2275840" cy="1798895"/>
          </a:xfrm>
        </p:grpSpPr>
        <p:pic>
          <p:nvPicPr>
            <p:cNvPr id="9" name="Elemento grafico 8" descr="Uomo">
              <a:extLst>
                <a:ext uri="{FF2B5EF4-FFF2-40B4-BE49-F238E27FC236}">
                  <a16:creationId xmlns:a16="http://schemas.microsoft.com/office/drawing/2014/main" id="{7E82FE9E-DA06-47F2-87A2-7F49E3CD96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61280" y="480060"/>
              <a:ext cx="1214120" cy="1214120"/>
            </a:xfrm>
            <a:prstGeom prst="rect">
              <a:avLst/>
            </a:prstGeom>
          </p:spPr>
        </p:pic>
        <p:sp>
          <p:nvSpPr>
            <p:cNvPr id="11" name="CasellaDiTesto 10">
              <a:extLst>
                <a:ext uri="{FF2B5EF4-FFF2-40B4-BE49-F238E27FC236}">
                  <a16:creationId xmlns:a16="http://schemas.microsoft.com/office/drawing/2014/main" id="{6AA27BD0-CEF0-4FBF-BA48-E515CC243A99}"/>
                </a:ext>
              </a:extLst>
            </p:cNvPr>
            <p:cNvSpPr txBox="1"/>
            <p:nvPr/>
          </p:nvSpPr>
          <p:spPr>
            <a:xfrm>
              <a:off x="4630420" y="1694180"/>
              <a:ext cx="2275840" cy="584775"/>
            </a:xfrm>
            <a:prstGeom prst="rect">
              <a:avLst/>
            </a:prstGeom>
            <a:noFill/>
          </p:spPr>
          <p:txBody>
            <a:bodyPr wrap="square" rtlCol="0">
              <a:spAutoFit/>
            </a:bodyPr>
            <a:lstStyle/>
            <a:p>
              <a:pPr algn="ctr"/>
              <a:r>
                <a:rPr lang="it-IT" sz="1600" dirty="0">
                  <a:latin typeface="Abadi" panose="020B0604020104020204" pitchFamily="34" charset="0"/>
                </a:rPr>
                <a:t>DATA HUNTER/GATHERER</a:t>
              </a:r>
            </a:p>
          </p:txBody>
        </p:sp>
      </p:grpSp>
      <p:grpSp>
        <p:nvGrpSpPr>
          <p:cNvPr id="16" name="Gruppo 15">
            <a:extLst>
              <a:ext uri="{FF2B5EF4-FFF2-40B4-BE49-F238E27FC236}">
                <a16:creationId xmlns:a16="http://schemas.microsoft.com/office/drawing/2014/main" id="{1B4717A4-9B91-4F49-A880-1F15704B95E4}"/>
              </a:ext>
            </a:extLst>
          </p:cNvPr>
          <p:cNvGrpSpPr/>
          <p:nvPr/>
        </p:nvGrpSpPr>
        <p:grpSpPr>
          <a:xfrm>
            <a:off x="9123680" y="2770980"/>
            <a:ext cx="2103120" cy="1316039"/>
            <a:chOff x="8013702" y="2406114"/>
            <a:chExt cx="2103120" cy="1316039"/>
          </a:xfrm>
        </p:grpSpPr>
        <p:pic>
          <p:nvPicPr>
            <p:cNvPr id="14" name="Elemento grafico 13" descr="Abitazione">
              <a:extLst>
                <a:ext uri="{FF2B5EF4-FFF2-40B4-BE49-F238E27FC236}">
                  <a16:creationId xmlns:a16="http://schemas.microsoft.com/office/drawing/2014/main" id="{07299500-6B23-46E3-AD8B-6C3471ACF4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8062" y="2406114"/>
              <a:ext cx="914400" cy="914400"/>
            </a:xfrm>
            <a:prstGeom prst="rect">
              <a:avLst/>
            </a:prstGeom>
          </p:spPr>
        </p:pic>
        <p:sp>
          <p:nvSpPr>
            <p:cNvPr id="15" name="CasellaDiTesto 14">
              <a:extLst>
                <a:ext uri="{FF2B5EF4-FFF2-40B4-BE49-F238E27FC236}">
                  <a16:creationId xmlns:a16="http://schemas.microsoft.com/office/drawing/2014/main" id="{1B78D043-26D0-4016-AD9D-BDB652E4EE1E}"/>
                </a:ext>
              </a:extLst>
            </p:cNvPr>
            <p:cNvSpPr txBox="1"/>
            <p:nvPr/>
          </p:nvSpPr>
          <p:spPr>
            <a:xfrm>
              <a:off x="8013702" y="3352821"/>
              <a:ext cx="2103120" cy="369332"/>
            </a:xfrm>
            <a:prstGeom prst="rect">
              <a:avLst/>
            </a:prstGeom>
            <a:noFill/>
          </p:spPr>
          <p:txBody>
            <a:bodyPr wrap="square" rtlCol="0">
              <a:spAutoFit/>
            </a:bodyPr>
            <a:lstStyle/>
            <a:p>
              <a:pPr algn="ctr"/>
              <a:r>
                <a:rPr lang="it-IT" dirty="0"/>
                <a:t>COMMUNITY</a:t>
              </a:r>
            </a:p>
          </p:txBody>
        </p:sp>
      </p:grpSp>
      <p:pic>
        <p:nvPicPr>
          <p:cNvPr id="21" name="Immagine 20">
            <a:extLst>
              <a:ext uri="{FF2B5EF4-FFF2-40B4-BE49-F238E27FC236}">
                <a16:creationId xmlns:a16="http://schemas.microsoft.com/office/drawing/2014/main" id="{B04F4268-DD9B-4CE9-AAAA-97DE157044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2315" y="4819227"/>
            <a:ext cx="897108" cy="1329962"/>
          </a:xfrm>
          <a:prstGeom prst="rect">
            <a:avLst/>
          </a:prstGeom>
        </p:spPr>
      </p:pic>
      <p:grpSp>
        <p:nvGrpSpPr>
          <p:cNvPr id="24" name="Gruppo 23">
            <a:extLst>
              <a:ext uri="{FF2B5EF4-FFF2-40B4-BE49-F238E27FC236}">
                <a16:creationId xmlns:a16="http://schemas.microsoft.com/office/drawing/2014/main" id="{B5F8A5CE-1466-400F-91E4-D2DA8B83A4DC}"/>
              </a:ext>
            </a:extLst>
          </p:cNvPr>
          <p:cNvGrpSpPr/>
          <p:nvPr/>
        </p:nvGrpSpPr>
        <p:grpSpPr>
          <a:xfrm>
            <a:off x="1678097" y="4664214"/>
            <a:ext cx="1991360" cy="1539206"/>
            <a:chOff x="6103622" y="4714573"/>
            <a:chExt cx="1991360" cy="1539206"/>
          </a:xfrm>
        </p:grpSpPr>
        <p:grpSp>
          <p:nvGrpSpPr>
            <p:cNvPr id="22" name="Gruppo 21">
              <a:extLst>
                <a:ext uri="{FF2B5EF4-FFF2-40B4-BE49-F238E27FC236}">
                  <a16:creationId xmlns:a16="http://schemas.microsoft.com/office/drawing/2014/main" id="{EB9C5923-C9A8-4F4B-9D44-A20ABEAC80AA}"/>
                </a:ext>
              </a:extLst>
            </p:cNvPr>
            <p:cNvGrpSpPr/>
            <p:nvPr/>
          </p:nvGrpSpPr>
          <p:grpSpPr>
            <a:xfrm>
              <a:off x="6277483" y="4714573"/>
              <a:ext cx="1736219" cy="1354540"/>
              <a:chOff x="6277483" y="4714573"/>
              <a:chExt cx="1736219" cy="1354540"/>
            </a:xfrm>
          </p:grpSpPr>
          <p:pic>
            <p:nvPicPr>
              <p:cNvPr id="18" name="Elemento grafico 17" descr="Utenti">
                <a:extLst>
                  <a:ext uri="{FF2B5EF4-FFF2-40B4-BE49-F238E27FC236}">
                    <a16:creationId xmlns:a16="http://schemas.microsoft.com/office/drawing/2014/main" id="{28DB3939-2969-4A8F-AA5C-F0C28DE8FD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7483" y="4714573"/>
                <a:ext cx="1097536" cy="1097536"/>
              </a:xfrm>
              <a:prstGeom prst="rect">
                <a:avLst/>
              </a:prstGeom>
            </p:spPr>
          </p:pic>
          <p:pic>
            <p:nvPicPr>
              <p:cNvPr id="20" name="Elemento grafico 19" descr="Denaro">
                <a:extLst>
                  <a:ext uri="{FF2B5EF4-FFF2-40B4-BE49-F238E27FC236}">
                    <a16:creationId xmlns:a16="http://schemas.microsoft.com/office/drawing/2014/main" id="{AC978920-2DE8-4C43-BCE9-BE4F5AECDA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99302" y="5154713"/>
                <a:ext cx="914400" cy="914400"/>
              </a:xfrm>
              <a:prstGeom prst="rect">
                <a:avLst/>
              </a:prstGeom>
            </p:spPr>
          </p:pic>
        </p:grpSp>
        <p:sp>
          <p:nvSpPr>
            <p:cNvPr id="23" name="CasellaDiTesto 22">
              <a:extLst>
                <a:ext uri="{FF2B5EF4-FFF2-40B4-BE49-F238E27FC236}">
                  <a16:creationId xmlns:a16="http://schemas.microsoft.com/office/drawing/2014/main" id="{7FC6C328-E72C-4B62-A8F1-3CFD02C68EDE}"/>
                </a:ext>
              </a:extLst>
            </p:cNvPr>
            <p:cNvSpPr txBox="1"/>
            <p:nvPr/>
          </p:nvSpPr>
          <p:spPr>
            <a:xfrm>
              <a:off x="6103622" y="5884447"/>
              <a:ext cx="1991360" cy="369332"/>
            </a:xfrm>
            <a:prstGeom prst="rect">
              <a:avLst/>
            </a:prstGeom>
            <a:noFill/>
          </p:spPr>
          <p:txBody>
            <a:bodyPr wrap="square" rtlCol="0">
              <a:spAutoFit/>
            </a:bodyPr>
            <a:lstStyle/>
            <a:p>
              <a:pPr algn="ctr"/>
              <a:r>
                <a:rPr lang="it-IT" dirty="0"/>
                <a:t>DONORS</a:t>
              </a:r>
            </a:p>
          </p:txBody>
        </p:sp>
      </p:grpSp>
      <p:pic>
        <p:nvPicPr>
          <p:cNvPr id="34" name="Elemento grafico 33" descr="Documento">
            <a:extLst>
              <a:ext uri="{FF2B5EF4-FFF2-40B4-BE49-F238E27FC236}">
                <a16:creationId xmlns:a16="http://schemas.microsoft.com/office/drawing/2014/main" id="{493E76F1-F27E-4F69-86AE-180138A2BA6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67175" y="2843212"/>
            <a:ext cx="1171575" cy="1171575"/>
          </a:xfrm>
          <a:prstGeom prst="rect">
            <a:avLst/>
          </a:prstGeom>
        </p:spPr>
      </p:pic>
      <p:cxnSp>
        <p:nvCxnSpPr>
          <p:cNvPr id="39" name="Connettore 2 38">
            <a:extLst>
              <a:ext uri="{FF2B5EF4-FFF2-40B4-BE49-F238E27FC236}">
                <a16:creationId xmlns:a16="http://schemas.microsoft.com/office/drawing/2014/main" id="{A1A6DCA3-8310-45BE-BB7B-F418EEC37E93}"/>
              </a:ext>
            </a:extLst>
          </p:cNvPr>
          <p:cNvCxnSpPr>
            <a:cxnSpLocks/>
          </p:cNvCxnSpPr>
          <p:nvPr/>
        </p:nvCxnSpPr>
        <p:spPr>
          <a:xfrm>
            <a:off x="3106049" y="1965544"/>
            <a:ext cx="965311" cy="9549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ttore 2 42">
            <a:extLst>
              <a:ext uri="{FF2B5EF4-FFF2-40B4-BE49-F238E27FC236}">
                <a16:creationId xmlns:a16="http://schemas.microsoft.com/office/drawing/2014/main" id="{A28B9183-A4AA-4B18-9532-ADD35867AA50}"/>
              </a:ext>
            </a:extLst>
          </p:cNvPr>
          <p:cNvCxnSpPr/>
          <p:nvPr/>
        </p:nvCxnSpPr>
        <p:spPr>
          <a:xfrm>
            <a:off x="7680960" y="1087120"/>
            <a:ext cx="2037080" cy="1756092"/>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44" name="Gruppo 43">
            <a:extLst>
              <a:ext uri="{FF2B5EF4-FFF2-40B4-BE49-F238E27FC236}">
                <a16:creationId xmlns:a16="http://schemas.microsoft.com/office/drawing/2014/main" id="{DF7ED70B-650E-44EC-9A1F-E452971C8D9F}"/>
              </a:ext>
            </a:extLst>
          </p:cNvPr>
          <p:cNvGrpSpPr/>
          <p:nvPr/>
        </p:nvGrpSpPr>
        <p:grpSpPr>
          <a:xfrm rot="7887239">
            <a:off x="3031219" y="4339536"/>
            <a:ext cx="1297053" cy="318702"/>
            <a:chOff x="3139440" y="843280"/>
            <a:chExt cx="3214369" cy="243840"/>
          </a:xfrm>
        </p:grpSpPr>
        <p:cxnSp>
          <p:nvCxnSpPr>
            <p:cNvPr id="45" name="Connettore 2 44">
              <a:extLst>
                <a:ext uri="{FF2B5EF4-FFF2-40B4-BE49-F238E27FC236}">
                  <a16:creationId xmlns:a16="http://schemas.microsoft.com/office/drawing/2014/main" id="{4D1D4EC2-7566-4E13-BF63-E002CFFAF5C3}"/>
                </a:ext>
              </a:extLst>
            </p:cNvPr>
            <p:cNvCxnSpPr>
              <a:cxnSpLocks/>
            </p:cNvCxnSpPr>
            <p:nvPr/>
          </p:nvCxnSpPr>
          <p:spPr>
            <a:xfrm>
              <a:off x="3139440" y="84328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2 45">
              <a:extLst>
                <a:ext uri="{FF2B5EF4-FFF2-40B4-BE49-F238E27FC236}">
                  <a16:creationId xmlns:a16="http://schemas.microsoft.com/office/drawing/2014/main" id="{8E893946-5B3C-47A4-B63A-731FF4015AA6}"/>
                </a:ext>
              </a:extLst>
            </p:cNvPr>
            <p:cNvCxnSpPr/>
            <p:nvPr/>
          </p:nvCxnSpPr>
          <p:spPr>
            <a:xfrm flipH="1">
              <a:off x="3139440" y="108712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Connettore 2 47">
            <a:extLst>
              <a:ext uri="{FF2B5EF4-FFF2-40B4-BE49-F238E27FC236}">
                <a16:creationId xmlns:a16="http://schemas.microsoft.com/office/drawing/2014/main" id="{5331D285-943E-40E4-B4A2-88EDC1FDAD94}"/>
              </a:ext>
            </a:extLst>
          </p:cNvPr>
          <p:cNvCxnSpPr>
            <a:cxnSpLocks/>
          </p:cNvCxnSpPr>
          <p:nvPr/>
        </p:nvCxnSpPr>
        <p:spPr>
          <a:xfrm flipV="1">
            <a:off x="7688938" y="4105790"/>
            <a:ext cx="1979509" cy="1188145"/>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70" name="Gruppo 69">
            <a:extLst>
              <a:ext uri="{FF2B5EF4-FFF2-40B4-BE49-F238E27FC236}">
                <a16:creationId xmlns:a16="http://schemas.microsoft.com/office/drawing/2014/main" id="{F40A78BB-6C1F-4E32-AEC5-4A494ECF4E2D}"/>
              </a:ext>
            </a:extLst>
          </p:cNvPr>
          <p:cNvGrpSpPr/>
          <p:nvPr/>
        </p:nvGrpSpPr>
        <p:grpSpPr>
          <a:xfrm>
            <a:off x="3150393" y="874284"/>
            <a:ext cx="3214369" cy="348646"/>
            <a:chOff x="3139440" y="1087120"/>
            <a:chExt cx="3214369" cy="348646"/>
          </a:xfrm>
        </p:grpSpPr>
        <p:cxnSp>
          <p:nvCxnSpPr>
            <p:cNvPr id="31" name="Connettore 2 30">
              <a:extLst>
                <a:ext uri="{FF2B5EF4-FFF2-40B4-BE49-F238E27FC236}">
                  <a16:creationId xmlns:a16="http://schemas.microsoft.com/office/drawing/2014/main" id="{9B59B2D5-F31A-4253-9FAF-9DDE19F7F9FD}"/>
                </a:ext>
              </a:extLst>
            </p:cNvPr>
            <p:cNvCxnSpPr/>
            <p:nvPr/>
          </p:nvCxnSpPr>
          <p:spPr>
            <a:xfrm flipH="1">
              <a:off x="3139440" y="1087120"/>
              <a:ext cx="32143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CasellaDiTesto 48">
              <a:extLst>
                <a:ext uri="{FF2B5EF4-FFF2-40B4-BE49-F238E27FC236}">
                  <a16:creationId xmlns:a16="http://schemas.microsoft.com/office/drawing/2014/main" id="{66F3F75A-78F5-491E-ACD4-643FDED4B6EC}"/>
                </a:ext>
              </a:extLst>
            </p:cNvPr>
            <p:cNvSpPr txBox="1"/>
            <p:nvPr/>
          </p:nvSpPr>
          <p:spPr>
            <a:xfrm>
              <a:off x="3715957" y="1097212"/>
              <a:ext cx="2106992" cy="338554"/>
            </a:xfrm>
            <a:prstGeom prst="rect">
              <a:avLst/>
            </a:prstGeom>
            <a:noFill/>
          </p:spPr>
          <p:txBody>
            <a:bodyPr wrap="square" rtlCol="0">
              <a:spAutoFit/>
            </a:bodyPr>
            <a:lstStyle/>
            <a:p>
              <a:pPr algn="ctr"/>
              <a:r>
                <a:rPr lang="it-IT" sz="1600" dirty="0">
                  <a:latin typeface="Abadi" panose="020B0604020104020204" pitchFamily="34" charset="0"/>
                </a:rPr>
                <a:t>ACTIONS</a:t>
              </a:r>
            </a:p>
          </p:txBody>
        </p:sp>
      </p:grpSp>
      <p:cxnSp>
        <p:nvCxnSpPr>
          <p:cNvPr id="26" name="Connettore 2 25">
            <a:extLst>
              <a:ext uri="{FF2B5EF4-FFF2-40B4-BE49-F238E27FC236}">
                <a16:creationId xmlns:a16="http://schemas.microsoft.com/office/drawing/2014/main" id="{9873F624-5005-44E0-BF19-F4103D28041C}"/>
              </a:ext>
            </a:extLst>
          </p:cNvPr>
          <p:cNvCxnSpPr>
            <a:cxnSpLocks/>
          </p:cNvCxnSpPr>
          <p:nvPr/>
        </p:nvCxnSpPr>
        <p:spPr>
          <a:xfrm>
            <a:off x="3312310" y="1830157"/>
            <a:ext cx="933381" cy="9499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3" name="Immagine 52">
            <a:extLst>
              <a:ext uri="{FF2B5EF4-FFF2-40B4-BE49-F238E27FC236}">
                <a16:creationId xmlns:a16="http://schemas.microsoft.com/office/drawing/2014/main" id="{A27F18C4-088B-4F46-851A-8B451D752A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91180" y="3885724"/>
            <a:ext cx="451276" cy="451276"/>
          </a:xfrm>
          <a:prstGeom prst="rect">
            <a:avLst/>
          </a:prstGeom>
        </p:spPr>
      </p:pic>
      <p:pic>
        <p:nvPicPr>
          <p:cNvPr id="54" name="Immagine 53">
            <a:extLst>
              <a:ext uri="{FF2B5EF4-FFF2-40B4-BE49-F238E27FC236}">
                <a16:creationId xmlns:a16="http://schemas.microsoft.com/office/drawing/2014/main" id="{3C54A500-C6C7-48ED-89F6-12727887428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70633" y="2237583"/>
            <a:ext cx="451276" cy="451276"/>
          </a:xfrm>
          <a:prstGeom prst="rect">
            <a:avLst/>
          </a:prstGeom>
        </p:spPr>
      </p:pic>
      <p:grpSp>
        <p:nvGrpSpPr>
          <p:cNvPr id="58" name="Gruppo 57">
            <a:extLst>
              <a:ext uri="{FF2B5EF4-FFF2-40B4-BE49-F238E27FC236}">
                <a16:creationId xmlns:a16="http://schemas.microsoft.com/office/drawing/2014/main" id="{5FA0B0EC-327C-4154-B7EA-3947975BB480}"/>
              </a:ext>
            </a:extLst>
          </p:cNvPr>
          <p:cNvGrpSpPr/>
          <p:nvPr/>
        </p:nvGrpSpPr>
        <p:grpSpPr>
          <a:xfrm>
            <a:off x="4020077" y="4458730"/>
            <a:ext cx="498442" cy="503108"/>
            <a:chOff x="6302684" y="3355649"/>
            <a:chExt cx="709175" cy="659138"/>
          </a:xfrm>
        </p:grpSpPr>
        <p:pic>
          <p:nvPicPr>
            <p:cNvPr id="56" name="Immagine 55">
              <a:extLst>
                <a:ext uri="{FF2B5EF4-FFF2-40B4-BE49-F238E27FC236}">
                  <a16:creationId xmlns:a16="http://schemas.microsoft.com/office/drawing/2014/main" id="{E0FB9D72-E0E5-4882-B5D9-9F0DCB49D8D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flipH="1">
              <a:off x="6405379" y="3465794"/>
              <a:ext cx="503786" cy="503786"/>
            </a:xfrm>
            <a:prstGeom prst="rect">
              <a:avLst/>
            </a:prstGeom>
          </p:spPr>
        </p:pic>
        <p:sp>
          <p:nvSpPr>
            <p:cNvPr id="57" name="Cerchio vuoto 56">
              <a:extLst>
                <a:ext uri="{FF2B5EF4-FFF2-40B4-BE49-F238E27FC236}">
                  <a16:creationId xmlns:a16="http://schemas.microsoft.com/office/drawing/2014/main" id="{E68DDBB8-4846-4F1C-AA67-4A6F9FACAF04}"/>
                </a:ext>
              </a:extLst>
            </p:cNvPr>
            <p:cNvSpPr/>
            <p:nvPr/>
          </p:nvSpPr>
          <p:spPr>
            <a:xfrm>
              <a:off x="6302684" y="3355649"/>
              <a:ext cx="709175" cy="659138"/>
            </a:xfrm>
            <a:prstGeom prst="donut">
              <a:avLst>
                <a:gd name="adj" fmla="val 580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sp>
        <p:nvSpPr>
          <p:cNvPr id="59" name="CasellaDiTesto 58">
            <a:extLst>
              <a:ext uri="{FF2B5EF4-FFF2-40B4-BE49-F238E27FC236}">
                <a16:creationId xmlns:a16="http://schemas.microsoft.com/office/drawing/2014/main" id="{E065BB64-7EED-4096-A728-A1B045732546}"/>
              </a:ext>
            </a:extLst>
          </p:cNvPr>
          <p:cNvSpPr txBox="1"/>
          <p:nvPr/>
        </p:nvSpPr>
        <p:spPr>
          <a:xfrm>
            <a:off x="3410625" y="4975749"/>
            <a:ext cx="1754330" cy="369332"/>
          </a:xfrm>
          <a:prstGeom prst="rect">
            <a:avLst/>
          </a:prstGeom>
          <a:noFill/>
        </p:spPr>
        <p:txBody>
          <a:bodyPr wrap="square" rtlCol="0">
            <a:spAutoFit/>
          </a:bodyPr>
          <a:lstStyle/>
          <a:p>
            <a:pPr algn="ctr"/>
            <a:r>
              <a:rPr lang="it-IT" dirty="0"/>
              <a:t>CRYPTOBISONS</a:t>
            </a:r>
          </a:p>
        </p:txBody>
      </p:sp>
      <p:grpSp>
        <p:nvGrpSpPr>
          <p:cNvPr id="62" name="Gruppo 61">
            <a:extLst>
              <a:ext uri="{FF2B5EF4-FFF2-40B4-BE49-F238E27FC236}">
                <a16:creationId xmlns:a16="http://schemas.microsoft.com/office/drawing/2014/main" id="{D5833E40-130A-4639-9958-97C5D0FAE7E9}"/>
              </a:ext>
            </a:extLst>
          </p:cNvPr>
          <p:cNvGrpSpPr/>
          <p:nvPr/>
        </p:nvGrpSpPr>
        <p:grpSpPr>
          <a:xfrm>
            <a:off x="5552947" y="2620373"/>
            <a:ext cx="380903" cy="483464"/>
            <a:chOff x="9094110" y="4630260"/>
            <a:chExt cx="486770" cy="508657"/>
          </a:xfrm>
        </p:grpSpPr>
        <p:sp>
          <p:nvSpPr>
            <p:cNvPr id="60" name="CasellaDiTesto 59">
              <a:extLst>
                <a:ext uri="{FF2B5EF4-FFF2-40B4-BE49-F238E27FC236}">
                  <a16:creationId xmlns:a16="http://schemas.microsoft.com/office/drawing/2014/main" id="{932C47D8-F202-45A3-AED3-2E8099FACB17}"/>
                </a:ext>
              </a:extLst>
            </p:cNvPr>
            <p:cNvSpPr txBox="1"/>
            <p:nvPr/>
          </p:nvSpPr>
          <p:spPr>
            <a:xfrm>
              <a:off x="9153851" y="4687299"/>
              <a:ext cx="396240" cy="400110"/>
            </a:xfrm>
            <a:prstGeom prst="rect">
              <a:avLst/>
            </a:prstGeom>
            <a:noFill/>
          </p:spPr>
          <p:txBody>
            <a:bodyPr wrap="square" rtlCol="0">
              <a:spAutoFit/>
            </a:bodyPr>
            <a:lstStyle/>
            <a:p>
              <a:r>
                <a:rPr lang="it-IT" sz="2000" dirty="0">
                  <a:latin typeface="Abadi" panose="020B0604020104020204" pitchFamily="34" charset="0"/>
                </a:rPr>
                <a:t>V</a:t>
              </a:r>
            </a:p>
          </p:txBody>
        </p:sp>
        <p:sp>
          <p:nvSpPr>
            <p:cNvPr id="61" name="Cerchio vuoto 60">
              <a:extLst>
                <a:ext uri="{FF2B5EF4-FFF2-40B4-BE49-F238E27FC236}">
                  <a16:creationId xmlns:a16="http://schemas.microsoft.com/office/drawing/2014/main" id="{876532E5-EDD2-4789-A629-65C01FBACF4B}"/>
                </a:ext>
              </a:extLst>
            </p:cNvPr>
            <p:cNvSpPr/>
            <p:nvPr/>
          </p:nvSpPr>
          <p:spPr>
            <a:xfrm>
              <a:off x="9094110" y="4630260"/>
              <a:ext cx="486770" cy="508657"/>
            </a:xfrm>
            <a:prstGeom prst="donut">
              <a:avLst>
                <a:gd name="adj" fmla="val 726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grpSp>
        <p:nvGrpSpPr>
          <p:cNvPr id="63" name="Gruppo 62">
            <a:extLst>
              <a:ext uri="{FF2B5EF4-FFF2-40B4-BE49-F238E27FC236}">
                <a16:creationId xmlns:a16="http://schemas.microsoft.com/office/drawing/2014/main" id="{8DDC1846-9546-4FBF-8E6D-F034652608C8}"/>
              </a:ext>
            </a:extLst>
          </p:cNvPr>
          <p:cNvGrpSpPr/>
          <p:nvPr/>
        </p:nvGrpSpPr>
        <p:grpSpPr>
          <a:xfrm>
            <a:off x="8691836" y="1254129"/>
            <a:ext cx="380903" cy="483464"/>
            <a:chOff x="13181416" y="3778902"/>
            <a:chExt cx="486770" cy="508657"/>
          </a:xfrm>
        </p:grpSpPr>
        <p:sp>
          <p:nvSpPr>
            <p:cNvPr id="64" name="CasellaDiTesto 63">
              <a:extLst>
                <a:ext uri="{FF2B5EF4-FFF2-40B4-BE49-F238E27FC236}">
                  <a16:creationId xmlns:a16="http://schemas.microsoft.com/office/drawing/2014/main" id="{61D26A1C-44C8-4D44-ADCF-C64648262C93}"/>
                </a:ext>
              </a:extLst>
            </p:cNvPr>
            <p:cNvSpPr txBox="1"/>
            <p:nvPr/>
          </p:nvSpPr>
          <p:spPr>
            <a:xfrm>
              <a:off x="13226681" y="3833176"/>
              <a:ext cx="396240" cy="400110"/>
            </a:xfrm>
            <a:prstGeom prst="rect">
              <a:avLst/>
            </a:prstGeom>
            <a:noFill/>
          </p:spPr>
          <p:txBody>
            <a:bodyPr wrap="square" rtlCol="0">
              <a:spAutoFit/>
            </a:bodyPr>
            <a:lstStyle/>
            <a:p>
              <a:r>
                <a:rPr lang="it-IT" sz="2000" dirty="0">
                  <a:latin typeface="Abadi" panose="020B0604020104020204" pitchFamily="34" charset="0"/>
                </a:rPr>
                <a:t>V</a:t>
              </a:r>
            </a:p>
          </p:txBody>
        </p:sp>
        <p:sp>
          <p:nvSpPr>
            <p:cNvPr id="65" name="Cerchio vuoto 64">
              <a:extLst>
                <a:ext uri="{FF2B5EF4-FFF2-40B4-BE49-F238E27FC236}">
                  <a16:creationId xmlns:a16="http://schemas.microsoft.com/office/drawing/2014/main" id="{6D757195-E40B-4C9D-9C2F-FBDE5882206B}"/>
                </a:ext>
              </a:extLst>
            </p:cNvPr>
            <p:cNvSpPr/>
            <p:nvPr/>
          </p:nvSpPr>
          <p:spPr>
            <a:xfrm>
              <a:off x="13181416" y="3778902"/>
              <a:ext cx="486770" cy="508657"/>
            </a:xfrm>
            <a:prstGeom prst="donut">
              <a:avLst>
                <a:gd name="adj" fmla="val 726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solidFill>
                  <a:schemeClr val="tx1"/>
                </a:solidFill>
              </a:endParaRPr>
            </a:p>
          </p:txBody>
        </p:sp>
      </p:grpSp>
      <p:sp>
        <p:nvSpPr>
          <p:cNvPr id="66" name="CasellaDiTesto 65">
            <a:extLst>
              <a:ext uri="{FF2B5EF4-FFF2-40B4-BE49-F238E27FC236}">
                <a16:creationId xmlns:a16="http://schemas.microsoft.com/office/drawing/2014/main" id="{DA669B55-0B76-43EB-9449-6864B83C9F18}"/>
              </a:ext>
            </a:extLst>
          </p:cNvPr>
          <p:cNvSpPr txBox="1"/>
          <p:nvPr/>
        </p:nvSpPr>
        <p:spPr>
          <a:xfrm rot="2645119">
            <a:off x="2728882" y="2431655"/>
            <a:ext cx="1299349" cy="338554"/>
          </a:xfrm>
          <a:prstGeom prst="rect">
            <a:avLst/>
          </a:prstGeom>
          <a:noFill/>
        </p:spPr>
        <p:txBody>
          <a:bodyPr wrap="square" rtlCol="0">
            <a:spAutoFit/>
          </a:bodyPr>
          <a:lstStyle/>
          <a:p>
            <a:pPr algn="ctr"/>
            <a:r>
              <a:rPr lang="it-IT" sz="1600" dirty="0">
                <a:latin typeface="Abadi" panose="020B0604020104020204" pitchFamily="34" charset="0"/>
              </a:rPr>
              <a:t>METADATA</a:t>
            </a:r>
          </a:p>
        </p:txBody>
      </p:sp>
      <p:cxnSp>
        <p:nvCxnSpPr>
          <p:cNvPr id="68" name="Connettore 2 67">
            <a:extLst>
              <a:ext uri="{FF2B5EF4-FFF2-40B4-BE49-F238E27FC236}">
                <a16:creationId xmlns:a16="http://schemas.microsoft.com/office/drawing/2014/main" id="{4929E98A-2382-4E1B-8FE4-9BB22B6B9B67}"/>
              </a:ext>
            </a:extLst>
          </p:cNvPr>
          <p:cNvCxnSpPr/>
          <p:nvPr/>
        </p:nvCxnSpPr>
        <p:spPr>
          <a:xfrm flipV="1">
            <a:off x="5019011" y="2195748"/>
            <a:ext cx="987935" cy="91606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sellaDiTesto 70">
            <a:extLst>
              <a:ext uri="{FF2B5EF4-FFF2-40B4-BE49-F238E27FC236}">
                <a16:creationId xmlns:a16="http://schemas.microsoft.com/office/drawing/2014/main" id="{8D44F662-7D7F-485B-89DC-5BD1A4C62633}"/>
              </a:ext>
            </a:extLst>
          </p:cNvPr>
          <p:cNvSpPr txBox="1"/>
          <p:nvPr/>
        </p:nvSpPr>
        <p:spPr>
          <a:xfrm rot="2717497">
            <a:off x="3058579" y="1979564"/>
            <a:ext cx="1754330" cy="338554"/>
          </a:xfrm>
          <a:prstGeom prst="rect">
            <a:avLst/>
          </a:prstGeom>
          <a:noFill/>
        </p:spPr>
        <p:txBody>
          <a:bodyPr wrap="square" rtlCol="0">
            <a:spAutoFit/>
          </a:bodyPr>
          <a:lstStyle/>
          <a:p>
            <a:pPr algn="ctr"/>
            <a:r>
              <a:rPr lang="it-IT" sz="1600" dirty="0">
                <a:latin typeface="Abadi" panose="020B0604020104020204" pitchFamily="34" charset="0"/>
              </a:rPr>
              <a:t>PROOF (IoT)</a:t>
            </a:r>
          </a:p>
        </p:txBody>
      </p:sp>
      <p:sp>
        <p:nvSpPr>
          <p:cNvPr id="73" name="CasellaDiTesto 72">
            <a:extLst>
              <a:ext uri="{FF2B5EF4-FFF2-40B4-BE49-F238E27FC236}">
                <a16:creationId xmlns:a16="http://schemas.microsoft.com/office/drawing/2014/main" id="{C19AF6A3-36DE-4F68-B170-A24353616492}"/>
              </a:ext>
            </a:extLst>
          </p:cNvPr>
          <p:cNvSpPr txBox="1"/>
          <p:nvPr/>
        </p:nvSpPr>
        <p:spPr>
          <a:xfrm rot="19728556">
            <a:off x="7589452" y="4744149"/>
            <a:ext cx="2479040" cy="338554"/>
          </a:xfrm>
          <a:prstGeom prst="rect">
            <a:avLst/>
          </a:prstGeom>
          <a:noFill/>
        </p:spPr>
        <p:txBody>
          <a:bodyPr wrap="square" rtlCol="0">
            <a:spAutoFit/>
          </a:bodyPr>
          <a:lstStyle/>
          <a:p>
            <a:pPr algn="ctr"/>
            <a:r>
              <a:rPr lang="it-IT" sz="1600" dirty="0">
                <a:latin typeface="Abadi" panose="020B0604020104020204" pitchFamily="34" charset="0"/>
              </a:rPr>
              <a:t>IMPACT GOALS</a:t>
            </a:r>
          </a:p>
        </p:txBody>
      </p:sp>
      <p:cxnSp>
        <p:nvCxnSpPr>
          <p:cNvPr id="75" name="Connettore 2 74">
            <a:extLst>
              <a:ext uri="{FF2B5EF4-FFF2-40B4-BE49-F238E27FC236}">
                <a16:creationId xmlns:a16="http://schemas.microsoft.com/office/drawing/2014/main" id="{244813E3-DC74-45D0-8BB0-354F77DCF1A0}"/>
              </a:ext>
            </a:extLst>
          </p:cNvPr>
          <p:cNvCxnSpPr/>
          <p:nvPr/>
        </p:nvCxnSpPr>
        <p:spPr>
          <a:xfrm>
            <a:off x="5521909" y="3428999"/>
            <a:ext cx="3926891" cy="0"/>
          </a:xfrm>
          <a:prstGeom prst="straightConnector1">
            <a:avLst/>
          </a:prstGeom>
          <a:ln w="15875">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6" name="CasellaDiTesto 75">
            <a:extLst>
              <a:ext uri="{FF2B5EF4-FFF2-40B4-BE49-F238E27FC236}">
                <a16:creationId xmlns:a16="http://schemas.microsoft.com/office/drawing/2014/main" id="{B1CBF121-B5A4-421B-BBBB-AB58C08E8B2F}"/>
              </a:ext>
            </a:extLst>
          </p:cNvPr>
          <p:cNvSpPr txBox="1"/>
          <p:nvPr/>
        </p:nvSpPr>
        <p:spPr>
          <a:xfrm>
            <a:off x="5872167" y="2973714"/>
            <a:ext cx="2646705" cy="338554"/>
          </a:xfrm>
          <a:prstGeom prst="rect">
            <a:avLst/>
          </a:prstGeom>
          <a:noFill/>
        </p:spPr>
        <p:txBody>
          <a:bodyPr wrap="square" rtlCol="0">
            <a:spAutoFit/>
          </a:bodyPr>
          <a:lstStyle/>
          <a:p>
            <a:pPr algn="ctr"/>
            <a:r>
              <a:rPr lang="it-IT" sz="1600" dirty="0">
                <a:latin typeface="Abadi" panose="020B0604020104020204" pitchFamily="34" charset="0"/>
              </a:rPr>
              <a:t>RELEASE BONUS FUNDS</a:t>
            </a:r>
          </a:p>
        </p:txBody>
      </p:sp>
      <p:pic>
        <p:nvPicPr>
          <p:cNvPr id="50" name="Immagine 49">
            <a:extLst>
              <a:ext uri="{FF2B5EF4-FFF2-40B4-BE49-F238E27FC236}">
                <a16:creationId xmlns:a16="http://schemas.microsoft.com/office/drawing/2014/main" id="{65C87BC4-E95F-4533-B801-B767B5727C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46540" y="2843212"/>
            <a:ext cx="451276" cy="451276"/>
          </a:xfrm>
          <a:prstGeom prst="rect">
            <a:avLst/>
          </a:prstGeom>
        </p:spPr>
      </p:pic>
      <p:cxnSp>
        <p:nvCxnSpPr>
          <p:cNvPr id="28" name="Connettore 2 27">
            <a:extLst>
              <a:ext uri="{FF2B5EF4-FFF2-40B4-BE49-F238E27FC236}">
                <a16:creationId xmlns:a16="http://schemas.microsoft.com/office/drawing/2014/main" id="{B9B47DA6-21AA-4364-A2AC-2033059DA5DD}"/>
              </a:ext>
            </a:extLst>
          </p:cNvPr>
          <p:cNvCxnSpPr/>
          <p:nvPr/>
        </p:nvCxnSpPr>
        <p:spPr>
          <a:xfrm>
            <a:off x="3799177" y="5484208"/>
            <a:ext cx="255463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Immagine 68">
            <a:extLst>
              <a:ext uri="{FF2B5EF4-FFF2-40B4-BE49-F238E27FC236}">
                <a16:creationId xmlns:a16="http://schemas.microsoft.com/office/drawing/2014/main" id="{D5116F07-8F9C-4B91-899E-577D9D1C9A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65137" y="5561554"/>
            <a:ext cx="451276" cy="451276"/>
          </a:xfrm>
          <a:prstGeom prst="rect">
            <a:avLst/>
          </a:prstGeom>
        </p:spPr>
      </p:pic>
      <p:sp>
        <p:nvSpPr>
          <p:cNvPr id="72" name="CasellaDiTesto 71">
            <a:extLst>
              <a:ext uri="{FF2B5EF4-FFF2-40B4-BE49-F238E27FC236}">
                <a16:creationId xmlns:a16="http://schemas.microsoft.com/office/drawing/2014/main" id="{F1810A9C-7190-4138-88FD-E81F6AE84774}"/>
              </a:ext>
            </a:extLst>
          </p:cNvPr>
          <p:cNvSpPr txBox="1"/>
          <p:nvPr/>
        </p:nvSpPr>
        <p:spPr>
          <a:xfrm rot="16200000">
            <a:off x="1527371" y="3005245"/>
            <a:ext cx="1299349" cy="338554"/>
          </a:xfrm>
          <a:prstGeom prst="rect">
            <a:avLst/>
          </a:prstGeom>
          <a:noFill/>
        </p:spPr>
        <p:txBody>
          <a:bodyPr wrap="square" rtlCol="0">
            <a:spAutoFit/>
          </a:bodyPr>
          <a:lstStyle/>
          <a:p>
            <a:pPr algn="ctr"/>
            <a:r>
              <a:rPr lang="it-IT" sz="1600" dirty="0">
                <a:latin typeface="Abadi" panose="020B0604020104020204" pitchFamily="34" charset="0"/>
              </a:rPr>
              <a:t>METADATA</a:t>
            </a:r>
          </a:p>
        </p:txBody>
      </p:sp>
      <p:cxnSp>
        <p:nvCxnSpPr>
          <p:cNvPr id="30" name="Connettore 2 29">
            <a:extLst>
              <a:ext uri="{FF2B5EF4-FFF2-40B4-BE49-F238E27FC236}">
                <a16:creationId xmlns:a16="http://schemas.microsoft.com/office/drawing/2014/main" id="{5C9C435B-A9AD-477C-937D-20B4484BDA47}"/>
              </a:ext>
            </a:extLst>
          </p:cNvPr>
          <p:cNvCxnSpPr>
            <a:stCxn id="6" idx="2"/>
          </p:cNvCxnSpPr>
          <p:nvPr/>
        </p:nvCxnSpPr>
        <p:spPr>
          <a:xfrm flipH="1">
            <a:off x="2467745" y="1856452"/>
            <a:ext cx="12809" cy="262144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297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BFD2B1-E3BE-4D4A-98D7-5E1EA90FD55D}"/>
              </a:ext>
            </a:extLst>
          </p:cNvPr>
          <p:cNvSpPr>
            <a:spLocks noGrp="1"/>
          </p:cNvSpPr>
          <p:nvPr>
            <p:ph type="ctrTitle"/>
          </p:nvPr>
        </p:nvSpPr>
        <p:spPr/>
        <p:txBody>
          <a:bodyPr/>
          <a:lstStyle/>
          <a:p>
            <a:endParaRPr lang="de-LI"/>
          </a:p>
        </p:txBody>
      </p:sp>
      <p:sp>
        <p:nvSpPr>
          <p:cNvPr id="3" name="Untertitel 2">
            <a:extLst>
              <a:ext uri="{FF2B5EF4-FFF2-40B4-BE49-F238E27FC236}">
                <a16:creationId xmlns:a16="http://schemas.microsoft.com/office/drawing/2014/main" id="{94FF3392-4BC0-49B0-A842-A218C7CE4BA7}"/>
              </a:ext>
            </a:extLst>
          </p:cNvPr>
          <p:cNvSpPr>
            <a:spLocks noGrp="1"/>
          </p:cNvSpPr>
          <p:nvPr>
            <p:ph type="subTitle" idx="1"/>
          </p:nvPr>
        </p:nvSpPr>
        <p:spPr/>
        <p:txBody>
          <a:bodyPr/>
          <a:lstStyle/>
          <a:p>
            <a:endParaRPr lang="de-LI"/>
          </a:p>
        </p:txBody>
      </p:sp>
      <p:pic>
        <p:nvPicPr>
          <p:cNvPr id="1026" name="Picture 2" descr="Bildergebnis fÃ¼r android mockup">
            <a:extLst>
              <a:ext uri="{FF2B5EF4-FFF2-40B4-BE49-F238E27FC236}">
                <a16:creationId xmlns:a16="http://schemas.microsoft.com/office/drawing/2014/main" id="{ACE1D3A5-9F11-465D-A0F0-3983DA434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541"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ieren 4">
            <a:extLst>
              <a:ext uri="{FF2B5EF4-FFF2-40B4-BE49-F238E27FC236}">
                <a16:creationId xmlns:a16="http://schemas.microsoft.com/office/drawing/2014/main" id="{F4C1F521-C3BA-4A66-B2FD-5292D5CD691C}"/>
              </a:ext>
            </a:extLst>
          </p:cNvPr>
          <p:cNvGrpSpPr/>
          <p:nvPr/>
        </p:nvGrpSpPr>
        <p:grpSpPr>
          <a:xfrm>
            <a:off x="663459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888921"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CryptoRanger</a:t>
            </a:r>
            <a:endParaRPr lang="de-LI"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90096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7635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94924"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pic>
        <p:nvPicPr>
          <p:cNvPr id="12" name="Grafik 11" descr="Ein Bild, das Objekt enthält.&#10;&#10;Mit hoher Zuverlässigkeit generierte Beschreibung">
            <a:extLst>
              <a:ext uri="{FF2B5EF4-FFF2-40B4-BE49-F238E27FC236}">
                <a16:creationId xmlns:a16="http://schemas.microsoft.com/office/drawing/2014/main" id="{8E599532-4655-45F2-8081-6F1F5EDF8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6743" y="1578301"/>
            <a:ext cx="463045" cy="737862"/>
          </a:xfrm>
          <a:prstGeom prst="rect">
            <a:avLst/>
          </a:prstGeom>
        </p:spPr>
      </p:pic>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86C1CED2-7CC0-4C18-976B-B54BA755DA4A}"/>
              </a:ext>
            </a:extLst>
          </p:cNvPr>
          <p:cNvSpPr/>
          <p:nvPr/>
        </p:nvSpPr>
        <p:spPr>
          <a:xfrm>
            <a:off x="5539788" y="1662257"/>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a:solidFill>
                  <a:schemeClr val="tx1"/>
                </a:solidFill>
                <a:latin typeface="Adobe Fan Heiti Std B" panose="020B0700000000000000" pitchFamily="34" charset="-128"/>
                <a:ea typeface="Adobe Fan Heiti Std B" panose="020B0700000000000000" pitchFamily="34" charset="-128"/>
              </a:rPr>
              <a:t>7.8065 ETH</a:t>
            </a:r>
          </a:p>
        </p:txBody>
      </p:sp>
      <p:sp>
        <p:nvSpPr>
          <p:cNvPr id="15" name="Ellipse 14">
            <a:extLst>
              <a:ext uri="{FF2B5EF4-FFF2-40B4-BE49-F238E27FC236}">
                <a16:creationId xmlns:a16="http://schemas.microsoft.com/office/drawing/2014/main" id="{F1AE840B-1EFF-4FC5-8B34-0C83A3759EDD}"/>
              </a:ext>
            </a:extLst>
          </p:cNvPr>
          <p:cNvSpPr/>
          <p:nvPr/>
        </p:nvSpPr>
        <p:spPr>
          <a:xfrm>
            <a:off x="5044783" y="2448324"/>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21" name="Gruppieren 20">
            <a:extLst>
              <a:ext uri="{FF2B5EF4-FFF2-40B4-BE49-F238E27FC236}">
                <a16:creationId xmlns:a16="http://schemas.microsoft.com/office/drawing/2014/main" id="{89D84786-E6BB-4A1A-B3BC-28030522AB2C}"/>
              </a:ext>
            </a:extLst>
          </p:cNvPr>
          <p:cNvGrpSpPr/>
          <p:nvPr/>
        </p:nvGrpSpPr>
        <p:grpSpPr>
          <a:xfrm>
            <a:off x="5052350" y="2521009"/>
            <a:ext cx="529237" cy="450414"/>
            <a:chOff x="9098107" y="415636"/>
            <a:chExt cx="2238375" cy="1904999"/>
          </a:xfrm>
        </p:grpSpPr>
        <p:pic>
          <p:nvPicPr>
            <p:cNvPr id="22" name="Grafik 21">
              <a:extLst>
                <a:ext uri="{FF2B5EF4-FFF2-40B4-BE49-F238E27FC236}">
                  <a16:creationId xmlns:a16="http://schemas.microsoft.com/office/drawing/2014/main" id="{CC57CDE7-015B-458F-8ACA-8C89BCACE42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23" name="Grafik 22">
              <a:extLst>
                <a:ext uri="{FF2B5EF4-FFF2-40B4-BE49-F238E27FC236}">
                  <a16:creationId xmlns:a16="http://schemas.microsoft.com/office/drawing/2014/main" id="{3BE8C66E-C80D-4EDA-92D2-BB8A33D126C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24" name="Rechteck 23">
            <a:extLst>
              <a:ext uri="{FF2B5EF4-FFF2-40B4-BE49-F238E27FC236}">
                <a16:creationId xmlns:a16="http://schemas.microsoft.com/office/drawing/2014/main" id="{A3BC868F-1C78-4D2D-839A-DD81DA86046A}"/>
              </a:ext>
            </a:extLst>
          </p:cNvPr>
          <p:cNvSpPr/>
          <p:nvPr/>
        </p:nvSpPr>
        <p:spPr>
          <a:xfrm>
            <a:off x="5548419" y="2458244"/>
            <a:ext cx="215643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a:solidFill>
                  <a:schemeClr val="tx1"/>
                </a:solidFill>
                <a:latin typeface="Adobe Fan Heiti Std B" panose="020B0700000000000000" pitchFamily="34" charset="-128"/>
                <a:ea typeface="Adobe Fan Heiti Std B" panose="020B0700000000000000" pitchFamily="34" charset="-128"/>
              </a:rPr>
              <a:t>25 RAN</a:t>
            </a:r>
          </a:p>
        </p:txBody>
      </p: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872038" y="3266642"/>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CB19EA1B-0103-4675-A26A-72A72B80DAD4}"/>
              </a:ext>
            </a:extLst>
          </p:cNvPr>
          <p:cNvSpPr/>
          <p:nvPr/>
        </p:nvSpPr>
        <p:spPr>
          <a:xfrm>
            <a:off x="6002833" y="2020846"/>
            <a:ext cx="156383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Transfer</a:t>
            </a:r>
          </a:p>
        </p:txBody>
      </p:sp>
      <p:sp>
        <p:nvSpPr>
          <p:cNvPr id="29" name="Rechteck 28">
            <a:extLst>
              <a:ext uri="{FF2B5EF4-FFF2-40B4-BE49-F238E27FC236}">
                <a16:creationId xmlns:a16="http://schemas.microsoft.com/office/drawing/2014/main" id="{E42EED10-5D38-4C1C-9348-E7103E981616}"/>
              </a:ext>
            </a:extLst>
          </p:cNvPr>
          <p:cNvSpPr/>
          <p:nvPr/>
        </p:nvSpPr>
        <p:spPr>
          <a:xfrm>
            <a:off x="6002832" y="2746593"/>
            <a:ext cx="1702025"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Vote</a:t>
            </a:r>
          </a:p>
        </p:txBody>
      </p:sp>
      <p:sp>
        <p:nvSpPr>
          <p:cNvPr id="32" name="Rechteck 31">
            <a:extLst>
              <a:ext uri="{FF2B5EF4-FFF2-40B4-BE49-F238E27FC236}">
                <a16:creationId xmlns:a16="http://schemas.microsoft.com/office/drawing/2014/main" id="{05EB24D4-4986-4BFD-B9DD-606BE01C5F2E}"/>
              </a:ext>
            </a:extLst>
          </p:cNvPr>
          <p:cNvSpPr/>
          <p:nvPr/>
        </p:nvSpPr>
        <p:spPr>
          <a:xfrm>
            <a:off x="4304273" y="3284079"/>
            <a:ext cx="200995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Activities</a:t>
            </a:r>
            <a:endParaRPr lang="de-LI" dirty="0">
              <a:solidFill>
                <a:schemeClr val="tx1"/>
              </a:solidFill>
              <a:latin typeface="Adobe Fan Heiti Std B" panose="020B0700000000000000" pitchFamily="34" charset="-128"/>
              <a:ea typeface="Adobe Fan Heiti Std B" panose="020B0700000000000000" pitchFamily="34" charset="-128"/>
            </a:endParaRPr>
          </a:p>
        </p:txBody>
      </p:sp>
      <p:sp>
        <p:nvSpPr>
          <p:cNvPr id="33" name="Rechteck 32">
            <a:extLst>
              <a:ext uri="{FF2B5EF4-FFF2-40B4-BE49-F238E27FC236}">
                <a16:creationId xmlns:a16="http://schemas.microsoft.com/office/drawing/2014/main" id="{F2DFA2D8-7F6C-4F19-8977-A03DA7635F4C}"/>
              </a:ext>
            </a:extLst>
          </p:cNvPr>
          <p:cNvSpPr/>
          <p:nvPr/>
        </p:nvSpPr>
        <p:spPr>
          <a:xfrm>
            <a:off x="4364532" y="3580795"/>
            <a:ext cx="169112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Description</a:t>
            </a:r>
          </a:p>
        </p:txBody>
      </p:sp>
      <p:sp>
        <p:nvSpPr>
          <p:cNvPr id="35" name="Rechteck 34">
            <a:extLst>
              <a:ext uri="{FF2B5EF4-FFF2-40B4-BE49-F238E27FC236}">
                <a16:creationId xmlns:a16="http://schemas.microsoft.com/office/drawing/2014/main" id="{122C3516-5F1E-4B09-9BFD-DDC1FAE1864A}"/>
              </a:ext>
            </a:extLst>
          </p:cNvPr>
          <p:cNvSpPr/>
          <p:nvPr/>
        </p:nvSpPr>
        <p:spPr>
          <a:xfrm>
            <a:off x="5751293" y="3592223"/>
            <a:ext cx="10171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err="1">
                <a:solidFill>
                  <a:schemeClr val="tx1"/>
                </a:solidFill>
                <a:latin typeface="Adobe Fan Heiti Std B" panose="020B0700000000000000" pitchFamily="34" charset="-128"/>
                <a:ea typeface="Adobe Fan Heiti Std B" panose="020B0700000000000000" pitchFamily="34" charset="-128"/>
              </a:rPr>
              <a:t>Reward</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grpSp>
        <p:nvGrpSpPr>
          <p:cNvPr id="46" name="Gruppieren 45">
            <a:extLst>
              <a:ext uri="{FF2B5EF4-FFF2-40B4-BE49-F238E27FC236}">
                <a16:creationId xmlns:a16="http://schemas.microsoft.com/office/drawing/2014/main" id="{97754303-1DAF-4DB9-939D-28EBAF67647D}"/>
              </a:ext>
            </a:extLst>
          </p:cNvPr>
          <p:cNvGrpSpPr/>
          <p:nvPr/>
        </p:nvGrpSpPr>
        <p:grpSpPr>
          <a:xfrm>
            <a:off x="6385858" y="4129412"/>
            <a:ext cx="153110" cy="153110"/>
            <a:chOff x="6563123" y="4087478"/>
            <a:chExt cx="293491" cy="293491"/>
          </a:xfrm>
        </p:grpSpPr>
        <p:grpSp>
          <p:nvGrpSpPr>
            <p:cNvPr id="37" name="Gruppieren 36">
              <a:extLst>
                <a:ext uri="{FF2B5EF4-FFF2-40B4-BE49-F238E27FC236}">
                  <a16:creationId xmlns:a16="http://schemas.microsoft.com/office/drawing/2014/main" id="{5691CB67-CD69-4B57-9CD1-12F7F290DB76}"/>
                </a:ext>
              </a:extLst>
            </p:cNvPr>
            <p:cNvGrpSpPr/>
            <p:nvPr/>
          </p:nvGrpSpPr>
          <p:grpSpPr>
            <a:xfrm>
              <a:off x="6563123" y="4087478"/>
              <a:ext cx="293491" cy="293491"/>
              <a:chOff x="6563123" y="4087478"/>
              <a:chExt cx="293491" cy="293491"/>
            </a:xfrm>
          </p:grpSpPr>
          <p:sp>
            <p:nvSpPr>
              <p:cNvPr id="38" name="Ellipse 37">
                <a:extLst>
                  <a:ext uri="{FF2B5EF4-FFF2-40B4-BE49-F238E27FC236}">
                    <a16:creationId xmlns:a16="http://schemas.microsoft.com/office/drawing/2014/main" id="{1CC2EEFC-2C6C-4BA7-B87B-E9D4A69D5042}"/>
                  </a:ext>
                </a:extLst>
              </p:cNvPr>
              <p:cNvSpPr/>
              <p:nvPr/>
            </p:nvSpPr>
            <p:spPr>
              <a:xfrm>
                <a:off x="6563123" y="4087478"/>
                <a:ext cx="293491" cy="29349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40" name="Grafik 39">
                <a:extLst>
                  <a:ext uri="{FF2B5EF4-FFF2-40B4-BE49-F238E27FC236}">
                    <a16:creationId xmlns:a16="http://schemas.microsoft.com/office/drawing/2014/main" id="{5A16DEF4-0621-4DD8-8EAB-E5A96633659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6570691" y="4104735"/>
                <a:ext cx="274612" cy="233712"/>
              </a:xfrm>
              <a:prstGeom prst="rect">
                <a:avLst/>
              </a:prstGeom>
            </p:spPr>
          </p:pic>
        </p:grpSp>
        <p:pic>
          <p:nvPicPr>
            <p:cNvPr id="41" name="Grafik 40">
              <a:extLst>
                <a:ext uri="{FF2B5EF4-FFF2-40B4-BE49-F238E27FC236}">
                  <a16:creationId xmlns:a16="http://schemas.microsoft.com/office/drawing/2014/main" id="{F59BFE0A-730F-4B63-B2F3-00363B5361C0}"/>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72640" y="4144519"/>
              <a:ext cx="55453" cy="55453"/>
            </a:xfrm>
            <a:prstGeom prst="rect">
              <a:avLst/>
            </a:prstGeom>
          </p:spPr>
        </p:pic>
      </p:grpSp>
      <p:pic>
        <p:nvPicPr>
          <p:cNvPr id="42" name="Grafik 41" descr="Ein Bild, das Objekt enthält.&#10;&#10;Mit hoher Zuverlässigkeit generierte Beschreibung">
            <a:extLst>
              <a:ext uri="{FF2B5EF4-FFF2-40B4-BE49-F238E27FC236}">
                <a16:creationId xmlns:a16="http://schemas.microsoft.com/office/drawing/2014/main" id="{BBE46CBE-8E07-452D-A9B3-8CDD99B2B5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2164" y="3920957"/>
            <a:ext cx="127819" cy="203681"/>
          </a:xfrm>
          <a:prstGeom prst="rect">
            <a:avLst/>
          </a:prstGeom>
        </p:spPr>
      </p:pic>
      <p:sp>
        <p:nvSpPr>
          <p:cNvPr id="43" name="Rechteck 42">
            <a:extLst>
              <a:ext uri="{FF2B5EF4-FFF2-40B4-BE49-F238E27FC236}">
                <a16:creationId xmlns:a16="http://schemas.microsoft.com/office/drawing/2014/main" id="{0FAB2A47-6B79-4450-B330-5A2D5614DC3E}"/>
              </a:ext>
            </a:extLst>
          </p:cNvPr>
          <p:cNvSpPr/>
          <p:nvPr/>
        </p:nvSpPr>
        <p:spPr>
          <a:xfrm>
            <a:off x="4807542" y="3941942"/>
            <a:ext cx="112949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Take a </a:t>
            </a:r>
            <a:r>
              <a:rPr lang="de-LI" sz="1000" dirty="0" err="1">
                <a:solidFill>
                  <a:schemeClr val="tx1"/>
                </a:solidFill>
                <a:latin typeface="Adobe Fan Heiti Std B" panose="020B0700000000000000" pitchFamily="34" charset="-128"/>
                <a:ea typeface="Adobe Fan Heiti Std B" panose="020B0700000000000000" pitchFamily="34" charset="-128"/>
              </a:rPr>
              <a:t>picture</a:t>
            </a:r>
            <a:r>
              <a:rPr lang="de-LI" sz="1000" dirty="0">
                <a:solidFill>
                  <a:schemeClr val="tx1"/>
                </a:solidFill>
                <a:latin typeface="Adobe Fan Heiti Std B" panose="020B0700000000000000" pitchFamily="34" charset="-128"/>
                <a:ea typeface="Adobe Fan Heiti Std B" panose="020B0700000000000000" pitchFamily="34" charset="-128"/>
              </a:rPr>
              <a:t> of a </a:t>
            </a:r>
            <a:r>
              <a:rPr lang="de-LI" sz="1000" dirty="0" err="1">
                <a:solidFill>
                  <a:schemeClr val="tx1"/>
                </a:solidFill>
                <a:latin typeface="Adobe Fan Heiti Std B" panose="020B0700000000000000" pitchFamily="34" charset="-128"/>
                <a:ea typeface="Adobe Fan Heiti Std B" panose="020B0700000000000000" pitchFamily="34" charset="-128"/>
              </a:rPr>
              <a:t>naked</a:t>
            </a:r>
            <a:r>
              <a:rPr lang="de-LI" sz="1000" dirty="0">
                <a:solidFill>
                  <a:schemeClr val="tx1"/>
                </a:solidFill>
                <a:latin typeface="Adobe Fan Heiti Std B" panose="020B0700000000000000" pitchFamily="34" charset="-128"/>
                <a:ea typeface="Adobe Fan Heiti Std B" panose="020B0700000000000000" pitchFamily="34" charset="-128"/>
              </a:rPr>
              <a:t> </a:t>
            </a:r>
            <a:r>
              <a:rPr lang="de-LI" sz="1000" dirty="0" err="1">
                <a:solidFill>
                  <a:schemeClr val="tx1"/>
                </a:solidFill>
                <a:latin typeface="Adobe Fan Heiti Std B" panose="020B0700000000000000" pitchFamily="34" charset="-128"/>
                <a:ea typeface="Adobe Fan Heiti Std B" panose="020B0700000000000000" pitchFamily="34" charset="-128"/>
              </a:rPr>
              <a:t>owl</a:t>
            </a:r>
            <a:endParaRPr lang="de-LI" sz="1000" dirty="0">
              <a:solidFill>
                <a:schemeClr val="tx1"/>
              </a:solidFill>
              <a:latin typeface="Adobe Fan Heiti Std B" panose="020B0700000000000000" pitchFamily="34" charset="-128"/>
              <a:ea typeface="Adobe Fan Heiti Std B" panose="020B0700000000000000" pitchFamily="34" charset="-128"/>
            </a:endParaRPr>
          </a:p>
        </p:txBody>
      </p:sp>
      <p:sp>
        <p:nvSpPr>
          <p:cNvPr id="48" name="Rechteck 47">
            <a:extLst>
              <a:ext uri="{FF2B5EF4-FFF2-40B4-BE49-F238E27FC236}">
                <a16:creationId xmlns:a16="http://schemas.microsoft.com/office/drawing/2014/main" id="{5408072C-F498-4260-965B-7233303C5455}"/>
              </a:ext>
            </a:extLst>
          </p:cNvPr>
          <p:cNvSpPr/>
          <p:nvPr/>
        </p:nvSpPr>
        <p:spPr>
          <a:xfrm>
            <a:off x="6018177" y="3926689"/>
            <a:ext cx="444236"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0.02</a:t>
            </a:r>
          </a:p>
        </p:txBody>
      </p:sp>
      <p:sp>
        <p:nvSpPr>
          <p:cNvPr id="49" name="Rechteck 48">
            <a:extLst>
              <a:ext uri="{FF2B5EF4-FFF2-40B4-BE49-F238E27FC236}">
                <a16:creationId xmlns:a16="http://schemas.microsoft.com/office/drawing/2014/main" id="{20798203-858A-4FBB-8523-2AD360365D32}"/>
              </a:ext>
            </a:extLst>
          </p:cNvPr>
          <p:cNvSpPr/>
          <p:nvPr/>
        </p:nvSpPr>
        <p:spPr>
          <a:xfrm>
            <a:off x="6183927" y="4107387"/>
            <a:ext cx="325711"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2</a:t>
            </a:r>
          </a:p>
        </p:txBody>
      </p:sp>
      <p:sp>
        <p:nvSpPr>
          <p:cNvPr id="58" name="Rechteck 57">
            <a:extLst>
              <a:ext uri="{FF2B5EF4-FFF2-40B4-BE49-F238E27FC236}">
                <a16:creationId xmlns:a16="http://schemas.microsoft.com/office/drawing/2014/main" id="{527191BA-F105-46EC-A358-FBC09203324D}"/>
              </a:ext>
            </a:extLst>
          </p:cNvPr>
          <p:cNvSpPr/>
          <p:nvPr/>
        </p:nvSpPr>
        <p:spPr>
          <a:xfrm>
            <a:off x="4807543" y="4373745"/>
            <a:ext cx="118014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Take a </a:t>
            </a:r>
            <a:r>
              <a:rPr lang="de-LI" sz="1000" dirty="0" err="1">
                <a:solidFill>
                  <a:schemeClr val="tx1"/>
                </a:solidFill>
                <a:latin typeface="Adobe Fan Heiti Std B" panose="020B0700000000000000" pitchFamily="34" charset="-128"/>
                <a:ea typeface="Adobe Fan Heiti Std B" panose="020B0700000000000000" pitchFamily="34" charset="-128"/>
              </a:rPr>
              <a:t>picture</a:t>
            </a:r>
            <a:r>
              <a:rPr lang="de-LI" sz="1000" dirty="0">
                <a:solidFill>
                  <a:schemeClr val="tx1"/>
                </a:solidFill>
                <a:latin typeface="Adobe Fan Heiti Std B" panose="020B0700000000000000" pitchFamily="34" charset="-128"/>
                <a:ea typeface="Adobe Fan Heiti Std B" panose="020B0700000000000000" pitchFamily="34" charset="-128"/>
              </a:rPr>
              <a:t> of a </a:t>
            </a:r>
            <a:r>
              <a:rPr lang="de-LI" sz="1000" dirty="0" err="1">
                <a:solidFill>
                  <a:schemeClr val="tx1"/>
                </a:solidFill>
                <a:latin typeface="Adobe Fan Heiti Std B" panose="020B0700000000000000" pitchFamily="34" charset="-128"/>
                <a:ea typeface="Adobe Fan Heiti Std B" panose="020B0700000000000000" pitchFamily="34" charset="-128"/>
              </a:rPr>
              <a:t>naked</a:t>
            </a:r>
            <a:r>
              <a:rPr lang="de-LI" sz="1000" dirty="0">
                <a:solidFill>
                  <a:schemeClr val="tx1"/>
                </a:solidFill>
                <a:latin typeface="Adobe Fan Heiti Std B" panose="020B0700000000000000" pitchFamily="34" charset="-128"/>
                <a:ea typeface="Adobe Fan Heiti Std B" panose="020B0700000000000000" pitchFamily="34" charset="-128"/>
              </a:rPr>
              <a:t> </a:t>
            </a:r>
            <a:r>
              <a:rPr lang="de-LI" sz="1000" dirty="0" err="1">
                <a:solidFill>
                  <a:schemeClr val="tx1"/>
                </a:solidFill>
                <a:latin typeface="Adobe Fan Heiti Std B" panose="020B0700000000000000" pitchFamily="34" charset="-128"/>
                <a:ea typeface="Adobe Fan Heiti Std B" panose="020B0700000000000000" pitchFamily="34" charset="-128"/>
              </a:rPr>
              <a:t>owl</a:t>
            </a:r>
            <a:endParaRPr lang="de-LI" sz="1000" dirty="0">
              <a:solidFill>
                <a:schemeClr val="tx1"/>
              </a:solidFill>
              <a:latin typeface="Adobe Fan Heiti Std B" panose="020B0700000000000000" pitchFamily="34" charset="-128"/>
              <a:ea typeface="Adobe Fan Heiti Std B" panose="020B0700000000000000" pitchFamily="34" charset="-128"/>
            </a:endParaRPr>
          </a:p>
        </p:txBody>
      </p:sp>
      <p:grpSp>
        <p:nvGrpSpPr>
          <p:cNvPr id="61" name="Gruppieren 60">
            <a:extLst>
              <a:ext uri="{FF2B5EF4-FFF2-40B4-BE49-F238E27FC236}">
                <a16:creationId xmlns:a16="http://schemas.microsoft.com/office/drawing/2014/main" id="{58D813B8-D07C-419C-A3CC-CB8C8AA72F47}"/>
              </a:ext>
            </a:extLst>
          </p:cNvPr>
          <p:cNvGrpSpPr/>
          <p:nvPr/>
        </p:nvGrpSpPr>
        <p:grpSpPr>
          <a:xfrm>
            <a:off x="6402588" y="4612752"/>
            <a:ext cx="153110" cy="153110"/>
            <a:chOff x="6563123" y="4087478"/>
            <a:chExt cx="293491" cy="293491"/>
          </a:xfrm>
        </p:grpSpPr>
        <p:grpSp>
          <p:nvGrpSpPr>
            <p:cNvPr id="62" name="Gruppieren 61">
              <a:extLst>
                <a:ext uri="{FF2B5EF4-FFF2-40B4-BE49-F238E27FC236}">
                  <a16:creationId xmlns:a16="http://schemas.microsoft.com/office/drawing/2014/main" id="{4FD490D8-6CC3-4626-BF97-76548DC12135}"/>
                </a:ext>
              </a:extLst>
            </p:cNvPr>
            <p:cNvGrpSpPr/>
            <p:nvPr/>
          </p:nvGrpSpPr>
          <p:grpSpPr>
            <a:xfrm>
              <a:off x="6563123" y="4087478"/>
              <a:ext cx="293491" cy="293491"/>
              <a:chOff x="6563123" y="4087478"/>
              <a:chExt cx="293491" cy="293491"/>
            </a:xfrm>
          </p:grpSpPr>
          <p:sp>
            <p:nvSpPr>
              <p:cNvPr id="64" name="Ellipse 63">
                <a:extLst>
                  <a:ext uri="{FF2B5EF4-FFF2-40B4-BE49-F238E27FC236}">
                    <a16:creationId xmlns:a16="http://schemas.microsoft.com/office/drawing/2014/main" id="{4BEEC1CD-FCB8-4BB7-BFFD-1DC60D0E2F69}"/>
                  </a:ext>
                </a:extLst>
              </p:cNvPr>
              <p:cNvSpPr/>
              <p:nvPr/>
            </p:nvSpPr>
            <p:spPr>
              <a:xfrm>
                <a:off x="6563123" y="4087478"/>
                <a:ext cx="293491" cy="29349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65" name="Grafik 64">
                <a:extLst>
                  <a:ext uri="{FF2B5EF4-FFF2-40B4-BE49-F238E27FC236}">
                    <a16:creationId xmlns:a16="http://schemas.microsoft.com/office/drawing/2014/main" id="{6F3A4AC8-75C6-42F5-8BE7-FAA2454AB825}"/>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6570691" y="4104735"/>
                <a:ext cx="274612" cy="233712"/>
              </a:xfrm>
              <a:prstGeom prst="rect">
                <a:avLst/>
              </a:prstGeom>
            </p:spPr>
          </p:pic>
        </p:grpSp>
        <p:pic>
          <p:nvPicPr>
            <p:cNvPr id="63" name="Grafik 62">
              <a:extLst>
                <a:ext uri="{FF2B5EF4-FFF2-40B4-BE49-F238E27FC236}">
                  <a16:creationId xmlns:a16="http://schemas.microsoft.com/office/drawing/2014/main" id="{14B31381-813D-47ED-A572-0C3BA2FD1C2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772640" y="4144519"/>
              <a:ext cx="55453" cy="55453"/>
            </a:xfrm>
            <a:prstGeom prst="rect">
              <a:avLst/>
            </a:prstGeom>
          </p:spPr>
        </p:pic>
      </p:grpSp>
      <p:pic>
        <p:nvPicPr>
          <p:cNvPr id="66" name="Grafik 65" descr="Ein Bild, das Objekt enthält.&#10;&#10;Mit hoher Zuverlässigkeit generierte Beschreibung">
            <a:extLst>
              <a:ext uri="{FF2B5EF4-FFF2-40B4-BE49-F238E27FC236}">
                <a16:creationId xmlns:a16="http://schemas.microsoft.com/office/drawing/2014/main" id="{1EA49E78-956F-417F-948D-3482323D75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8894" y="4404297"/>
            <a:ext cx="127819" cy="203681"/>
          </a:xfrm>
          <a:prstGeom prst="rect">
            <a:avLst/>
          </a:prstGeom>
        </p:spPr>
      </p:pic>
      <p:sp>
        <p:nvSpPr>
          <p:cNvPr id="67" name="Rechteck 66">
            <a:extLst>
              <a:ext uri="{FF2B5EF4-FFF2-40B4-BE49-F238E27FC236}">
                <a16:creationId xmlns:a16="http://schemas.microsoft.com/office/drawing/2014/main" id="{B51D459D-15E0-4EAC-8001-8A9D9F558E7F}"/>
              </a:ext>
            </a:extLst>
          </p:cNvPr>
          <p:cNvSpPr/>
          <p:nvPr/>
        </p:nvSpPr>
        <p:spPr>
          <a:xfrm>
            <a:off x="6034907" y="4410029"/>
            <a:ext cx="444236"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0.02</a:t>
            </a:r>
          </a:p>
        </p:txBody>
      </p:sp>
      <p:sp>
        <p:nvSpPr>
          <p:cNvPr id="68" name="Rechteck 67">
            <a:extLst>
              <a:ext uri="{FF2B5EF4-FFF2-40B4-BE49-F238E27FC236}">
                <a16:creationId xmlns:a16="http://schemas.microsoft.com/office/drawing/2014/main" id="{33385BBF-86BA-4E10-8E2F-A043ED5D28EE}"/>
              </a:ext>
            </a:extLst>
          </p:cNvPr>
          <p:cNvSpPr/>
          <p:nvPr/>
        </p:nvSpPr>
        <p:spPr>
          <a:xfrm>
            <a:off x="6200657" y="4590727"/>
            <a:ext cx="325711" cy="2080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b="1" dirty="0">
                <a:solidFill>
                  <a:schemeClr val="tx1"/>
                </a:solidFill>
                <a:latin typeface="Adobe Fan Heiti Std B" panose="020B0700000000000000" pitchFamily="34" charset="-128"/>
                <a:ea typeface="Adobe Fan Heiti Std B" panose="020B0700000000000000" pitchFamily="34" charset="-128"/>
              </a:rPr>
              <a:t>2</a:t>
            </a:r>
          </a:p>
        </p:txBody>
      </p:sp>
      <p:sp>
        <p:nvSpPr>
          <p:cNvPr id="69" name="Rechteck 68">
            <a:extLst>
              <a:ext uri="{FF2B5EF4-FFF2-40B4-BE49-F238E27FC236}">
                <a16:creationId xmlns:a16="http://schemas.microsoft.com/office/drawing/2014/main" id="{24F9FEF8-510E-4F00-9F00-4ACC33DA14B5}"/>
              </a:ext>
            </a:extLst>
          </p:cNvPr>
          <p:cNvSpPr/>
          <p:nvPr/>
        </p:nvSpPr>
        <p:spPr>
          <a:xfrm>
            <a:off x="6675388" y="3927838"/>
            <a:ext cx="561697" cy="3587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Claim</a:t>
            </a:r>
          </a:p>
        </p:txBody>
      </p:sp>
      <p:sp>
        <p:nvSpPr>
          <p:cNvPr id="70" name="Rechteck 69">
            <a:extLst>
              <a:ext uri="{FF2B5EF4-FFF2-40B4-BE49-F238E27FC236}">
                <a16:creationId xmlns:a16="http://schemas.microsoft.com/office/drawing/2014/main" id="{388B73C9-B2E7-4D3A-AFE9-C007268991B9}"/>
              </a:ext>
            </a:extLst>
          </p:cNvPr>
          <p:cNvSpPr/>
          <p:nvPr/>
        </p:nvSpPr>
        <p:spPr>
          <a:xfrm>
            <a:off x="6675388" y="4403990"/>
            <a:ext cx="561697" cy="3587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00" dirty="0">
                <a:solidFill>
                  <a:schemeClr val="tx1"/>
                </a:solidFill>
                <a:latin typeface="Adobe Fan Heiti Std B" panose="020B0700000000000000" pitchFamily="34" charset="-128"/>
                <a:ea typeface="Adobe Fan Heiti Std B" panose="020B0700000000000000" pitchFamily="34" charset="-128"/>
              </a:rPr>
              <a:t>Proof</a:t>
            </a:r>
          </a:p>
        </p:txBody>
      </p:sp>
      <p:grpSp>
        <p:nvGrpSpPr>
          <p:cNvPr id="44" name="Gruppieren 43">
            <a:extLst>
              <a:ext uri="{FF2B5EF4-FFF2-40B4-BE49-F238E27FC236}">
                <a16:creationId xmlns:a16="http://schemas.microsoft.com/office/drawing/2014/main" id="{F170F811-2B27-4AE2-8F05-C86F1A12A163}"/>
              </a:ext>
            </a:extLst>
          </p:cNvPr>
          <p:cNvGrpSpPr/>
          <p:nvPr/>
        </p:nvGrpSpPr>
        <p:grpSpPr>
          <a:xfrm>
            <a:off x="3903101" y="-2041087"/>
            <a:ext cx="2192899" cy="1866295"/>
            <a:chOff x="9098107" y="415636"/>
            <a:chExt cx="2238375" cy="1904999"/>
          </a:xfrm>
        </p:grpSpPr>
        <p:pic>
          <p:nvPicPr>
            <p:cNvPr id="45" name="Grafik 44">
              <a:extLst>
                <a:ext uri="{FF2B5EF4-FFF2-40B4-BE49-F238E27FC236}">
                  <a16:creationId xmlns:a16="http://schemas.microsoft.com/office/drawing/2014/main" id="{CF1923DB-C7F1-4D90-8999-A37760426CA9}"/>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47" name="Grafik 46">
              <a:extLst>
                <a:ext uri="{FF2B5EF4-FFF2-40B4-BE49-F238E27FC236}">
                  <a16:creationId xmlns:a16="http://schemas.microsoft.com/office/drawing/2014/main" id="{8AD3F3DE-4440-468E-96B0-92606912CC81}"/>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50" name="Rechteck 49">
            <a:extLst>
              <a:ext uri="{FF2B5EF4-FFF2-40B4-BE49-F238E27FC236}">
                <a16:creationId xmlns:a16="http://schemas.microsoft.com/office/drawing/2014/main" id="{F6B8D028-8E6E-4D28-9970-FE6FF1AF631B}"/>
              </a:ext>
            </a:extLst>
          </p:cNvPr>
          <p:cNvSpPr/>
          <p:nvPr/>
        </p:nvSpPr>
        <p:spPr>
          <a:xfrm>
            <a:off x="-3404212" y="-1616417"/>
            <a:ext cx="7294905" cy="1291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8000" dirty="0" err="1">
                <a:solidFill>
                  <a:schemeClr val="tx1"/>
                </a:solidFill>
                <a:latin typeface="Adobe Fan Heiti Std B" panose="020B0700000000000000" pitchFamily="34" charset="-128"/>
                <a:ea typeface="Adobe Fan Heiti Std B" panose="020B0700000000000000" pitchFamily="34" charset="-128"/>
              </a:rPr>
              <a:t>Crypto</a:t>
            </a:r>
            <a:r>
              <a:rPr lang="de-LI" sz="8000" dirty="0" err="1">
                <a:solidFill>
                  <a:srgbClr val="00B050"/>
                </a:solidFill>
                <a:latin typeface="Adobe Fan Heiti Std B" panose="020B0700000000000000" pitchFamily="34" charset="-128"/>
                <a:ea typeface="Adobe Fan Heiti Std B" panose="020B0700000000000000" pitchFamily="34" charset="-128"/>
              </a:rPr>
              <a:t>Ranger</a:t>
            </a:r>
            <a:endParaRPr lang="de-LI" sz="8000" dirty="0">
              <a:solidFill>
                <a:srgbClr val="00B050"/>
              </a:solidFill>
              <a:latin typeface="Adobe Fan Heiti Std B" panose="020B0700000000000000" pitchFamily="34" charset="-128"/>
              <a:ea typeface="Adobe Fan Heiti Std B" panose="020B0700000000000000" pitchFamily="34" charset="-128"/>
            </a:endParaRPr>
          </a:p>
        </p:txBody>
      </p:sp>
      <p:pic>
        <p:nvPicPr>
          <p:cNvPr id="3" name="Grafik 2">
            <a:extLst>
              <a:ext uri="{FF2B5EF4-FFF2-40B4-BE49-F238E27FC236}">
                <a16:creationId xmlns:a16="http://schemas.microsoft.com/office/drawing/2014/main" id="{DDEF40AE-E641-4565-9A23-000516FA31A0}"/>
              </a:ext>
            </a:extLst>
          </p:cNvPr>
          <p:cNvPicPr>
            <a:picLocks noChangeAspect="1"/>
          </p:cNvPicPr>
          <p:nvPr/>
        </p:nvPicPr>
        <p:blipFill>
          <a:blip r:embed="rId7"/>
          <a:stretch>
            <a:fillRect/>
          </a:stretch>
        </p:blipFill>
        <p:spPr>
          <a:xfrm>
            <a:off x="1255356" y="2282852"/>
            <a:ext cx="9681287" cy="2292295"/>
          </a:xfrm>
          <a:prstGeom prst="rect">
            <a:avLst/>
          </a:prstGeom>
        </p:spPr>
      </p:pic>
    </p:spTree>
    <p:extLst>
      <p:ext uri="{BB962C8B-B14F-4D97-AF65-F5344CB8AC3E}">
        <p14:creationId xmlns:p14="http://schemas.microsoft.com/office/powerpoint/2010/main" val="3099362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634595" y="936841"/>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94924" y="983564"/>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Proof</a:t>
            </a:r>
            <a:r>
              <a:rPr lang="de-LI" dirty="0" err="1">
                <a:solidFill>
                  <a:srgbClr val="00B050"/>
                </a:solidFill>
                <a:latin typeface="Adobe Fan Heiti Std B" panose="020B0700000000000000" pitchFamily="34" charset="-128"/>
                <a:ea typeface="Adobe Fan Heiti Std B" panose="020B0700000000000000" pitchFamily="34" charset="-128"/>
              </a:rPr>
              <a:t>Activity</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786884" y="2633229"/>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hteck 42">
            <a:extLst>
              <a:ext uri="{FF2B5EF4-FFF2-40B4-BE49-F238E27FC236}">
                <a16:creationId xmlns:a16="http://schemas.microsoft.com/office/drawing/2014/main" id="{0FAB2A47-6B79-4450-B330-5A2D5614DC3E}"/>
              </a:ext>
            </a:extLst>
          </p:cNvPr>
          <p:cNvSpPr/>
          <p:nvPr/>
        </p:nvSpPr>
        <p:spPr>
          <a:xfrm>
            <a:off x="5471288" y="1619581"/>
            <a:ext cx="1829139"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Take a </a:t>
            </a:r>
            <a:r>
              <a:rPr lang="de-LI" sz="1600" b="1" dirty="0" err="1">
                <a:solidFill>
                  <a:schemeClr val="tx1"/>
                </a:solidFill>
                <a:latin typeface="Adobe Fan Heiti Std B" panose="020B0700000000000000" pitchFamily="34" charset="-128"/>
                <a:ea typeface="Adobe Fan Heiti Std B" panose="020B0700000000000000" pitchFamily="34" charset="-128"/>
              </a:rPr>
              <a:t>picture</a:t>
            </a:r>
            <a:r>
              <a:rPr lang="de-LI" sz="1600" b="1" dirty="0">
                <a:solidFill>
                  <a:schemeClr val="tx1"/>
                </a:solidFill>
                <a:latin typeface="Adobe Fan Heiti Std B" panose="020B0700000000000000" pitchFamily="34" charset="-128"/>
                <a:ea typeface="Adobe Fan Heiti Std B" panose="020B0700000000000000" pitchFamily="34" charset="-128"/>
              </a:rPr>
              <a:t> of a </a:t>
            </a:r>
            <a:r>
              <a:rPr lang="de-LI" sz="1600" b="1" dirty="0" err="1">
                <a:solidFill>
                  <a:schemeClr val="tx1"/>
                </a:solidFill>
                <a:latin typeface="Adobe Fan Heiti Std B" panose="020B0700000000000000" pitchFamily="34" charset="-128"/>
                <a:ea typeface="Adobe Fan Heiti Std B" panose="020B0700000000000000" pitchFamily="34" charset="-128"/>
              </a:rPr>
              <a:t>naked</a:t>
            </a:r>
            <a:r>
              <a:rPr lang="de-LI" sz="1600" b="1" dirty="0">
                <a:solidFill>
                  <a:schemeClr val="tx1"/>
                </a:solidFill>
                <a:latin typeface="Adobe Fan Heiti Std B" panose="020B0700000000000000" pitchFamily="34" charset="-128"/>
                <a:ea typeface="Adobe Fan Heiti Std B" panose="020B0700000000000000" pitchFamily="34" charset="-128"/>
              </a:rPr>
              <a:t> </a:t>
            </a:r>
            <a:r>
              <a:rPr lang="de-LI" sz="1600" b="1" dirty="0" err="1">
                <a:solidFill>
                  <a:schemeClr val="tx1"/>
                </a:solidFill>
                <a:latin typeface="Adobe Fan Heiti Std B" panose="020B0700000000000000" pitchFamily="34" charset="-128"/>
                <a:ea typeface="Adobe Fan Heiti Std B" panose="020B0700000000000000" pitchFamily="34" charset="-128"/>
              </a:rPr>
              <a:t>owl</a:t>
            </a:r>
            <a:endParaRPr lang="de-LI" sz="1600" b="1" dirty="0">
              <a:solidFill>
                <a:schemeClr val="tx1"/>
              </a:solidFill>
              <a:latin typeface="Adobe Fan Heiti Std B" panose="020B0700000000000000" pitchFamily="34" charset="-128"/>
              <a:ea typeface="Adobe Fan Heiti Std B" panose="020B0700000000000000" pitchFamily="34" charset="-128"/>
            </a:endParaRPr>
          </a:p>
        </p:txBody>
      </p:sp>
      <p:pic>
        <p:nvPicPr>
          <p:cNvPr id="8" name="Grafik 7" descr="Schleife">
            <a:extLst>
              <a:ext uri="{FF2B5EF4-FFF2-40B4-BE49-F238E27FC236}">
                <a16:creationId xmlns:a16="http://schemas.microsoft.com/office/drawing/2014/main" id="{BAB1D6FA-B715-4ED4-984D-CE3AF9B8E5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98785" y="1585633"/>
            <a:ext cx="914400" cy="914400"/>
          </a:xfrm>
          <a:prstGeom prst="rect">
            <a:avLst/>
          </a:prstGeom>
        </p:spPr>
      </p:pic>
      <p:sp>
        <p:nvSpPr>
          <p:cNvPr id="45" name="Rechteck 44">
            <a:extLst>
              <a:ext uri="{FF2B5EF4-FFF2-40B4-BE49-F238E27FC236}">
                <a16:creationId xmlns:a16="http://schemas.microsoft.com/office/drawing/2014/main" id="{7CC1EE56-3CE3-4DCB-A632-3066C609D530}"/>
              </a:ext>
            </a:extLst>
          </p:cNvPr>
          <p:cNvSpPr/>
          <p:nvPr/>
        </p:nvSpPr>
        <p:spPr>
          <a:xfrm>
            <a:off x="4817378" y="2771020"/>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Acceptance </a:t>
            </a:r>
            <a:r>
              <a:rPr lang="de-LI" sz="1600" b="1" dirty="0" err="1">
                <a:solidFill>
                  <a:schemeClr val="tx1"/>
                </a:solidFill>
                <a:latin typeface="Adobe Fan Heiti Std B" panose="020B0700000000000000" pitchFamily="34" charset="-128"/>
                <a:ea typeface="Adobe Fan Heiti Std B" panose="020B0700000000000000" pitchFamily="34" charset="-128"/>
              </a:rPr>
              <a:t>Criteria</a:t>
            </a:r>
            <a:endParaRPr lang="de-LI" sz="1600" b="1" dirty="0">
              <a:solidFill>
                <a:schemeClr val="tx1"/>
              </a:solidFill>
              <a:latin typeface="Adobe Fan Heiti Std B" panose="020B0700000000000000" pitchFamily="34" charset="-128"/>
              <a:ea typeface="Adobe Fan Heiti Std B" panose="020B0700000000000000" pitchFamily="34" charset="-128"/>
            </a:endParaRPr>
          </a:p>
          <a:p>
            <a:endParaRPr lang="de-LI" sz="1600" b="1" dirty="0">
              <a:solidFill>
                <a:schemeClr val="tx1"/>
              </a:solidFill>
              <a:latin typeface="Adobe Fan Heiti Std B" panose="020B0700000000000000" pitchFamily="34" charset="-128"/>
              <a:ea typeface="Adobe Fan Heiti Std B" panose="020B0700000000000000" pitchFamily="34" charset="-128"/>
            </a:endParaRPr>
          </a:p>
          <a:p>
            <a:r>
              <a:rPr lang="de-LI" sz="1100" dirty="0">
                <a:solidFill>
                  <a:schemeClr val="tx1"/>
                </a:solidFill>
                <a:latin typeface="Adobe Fan Heiti Std B" panose="020B0700000000000000" pitchFamily="34" charset="-128"/>
                <a:ea typeface="Adobe Fan Heiti Std B" panose="020B0700000000000000" pitchFamily="34" charset="-128"/>
              </a:rPr>
              <a:t>- Take a </a:t>
            </a:r>
            <a:r>
              <a:rPr lang="de-LI" sz="1100" dirty="0" err="1">
                <a:solidFill>
                  <a:schemeClr val="tx1"/>
                </a:solidFill>
                <a:latin typeface="Adobe Fan Heiti Std B" panose="020B0700000000000000" pitchFamily="34" charset="-128"/>
                <a:ea typeface="Adobe Fan Heiti Std B" panose="020B0700000000000000" pitchFamily="34" charset="-128"/>
              </a:rPr>
              <a:t>picture</a:t>
            </a:r>
            <a:r>
              <a:rPr lang="de-LI" sz="1100" dirty="0">
                <a:solidFill>
                  <a:schemeClr val="tx1"/>
                </a:solidFill>
                <a:latin typeface="Adobe Fan Heiti Std B" panose="020B0700000000000000" pitchFamily="34" charset="-128"/>
                <a:ea typeface="Adobe Fan Heiti Std B" panose="020B0700000000000000" pitchFamily="34" charset="-128"/>
              </a:rPr>
              <a:t> of an </a:t>
            </a:r>
            <a:r>
              <a:rPr lang="de-LI" sz="1100" dirty="0" err="1">
                <a:solidFill>
                  <a:schemeClr val="tx1"/>
                </a:solidFill>
                <a:latin typeface="Adobe Fan Heiti Std B" panose="020B0700000000000000" pitchFamily="34" charset="-128"/>
                <a:ea typeface="Adobe Fan Heiti Std B" panose="020B0700000000000000" pitchFamily="34" charset="-128"/>
              </a:rPr>
              <a:t>owl</a:t>
            </a:r>
            <a:r>
              <a:rPr lang="de-LI" sz="1100" dirty="0">
                <a:solidFill>
                  <a:schemeClr val="tx1"/>
                </a:solidFill>
                <a:latin typeface="Adobe Fan Heiti Std B" panose="020B0700000000000000" pitchFamily="34" charset="-128"/>
                <a:ea typeface="Adobe Fan Heiti Std B" panose="020B0700000000000000" pitchFamily="34" charset="-128"/>
              </a:rPr>
              <a:t> within </a:t>
            </a:r>
            <a:r>
              <a:rPr lang="de-LI" sz="1100" dirty="0" err="1">
                <a:solidFill>
                  <a:schemeClr val="tx1"/>
                </a:solidFill>
                <a:latin typeface="Adobe Fan Heiti Std B" panose="020B0700000000000000" pitchFamily="34" charset="-128"/>
                <a:ea typeface="Adobe Fan Heiti Std B" panose="020B0700000000000000" pitchFamily="34" charset="-128"/>
              </a:rPr>
              <a:t>the</a:t>
            </a:r>
            <a:r>
              <a:rPr lang="de-LI" sz="1100" dirty="0">
                <a:solidFill>
                  <a:schemeClr val="tx1"/>
                </a:solidFill>
                <a:latin typeface="Adobe Fan Heiti Std B" panose="020B0700000000000000" pitchFamily="34" charset="-128"/>
                <a:ea typeface="Adobe Fan Heiti Std B" panose="020B0700000000000000" pitchFamily="34" charset="-128"/>
              </a:rPr>
              <a:t> App </a:t>
            </a:r>
          </a:p>
        </p:txBody>
      </p:sp>
      <p:sp>
        <p:nvSpPr>
          <p:cNvPr id="47" name="Rechteck 46">
            <a:extLst>
              <a:ext uri="{FF2B5EF4-FFF2-40B4-BE49-F238E27FC236}">
                <a16:creationId xmlns:a16="http://schemas.microsoft.com/office/drawing/2014/main" id="{4444BD45-D7DA-4FE0-A28E-6BA3F5212018}"/>
              </a:ext>
            </a:extLst>
          </p:cNvPr>
          <p:cNvSpPr/>
          <p:nvPr/>
        </p:nvSpPr>
        <p:spPr>
          <a:xfrm>
            <a:off x="4836968" y="3578908"/>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a:solidFill>
                  <a:schemeClr val="tx1"/>
                </a:solidFill>
                <a:latin typeface="Adobe Fan Heiti Std B" panose="020B0700000000000000" pitchFamily="34" charset="-128"/>
                <a:ea typeface="Adobe Fan Heiti Std B" panose="020B0700000000000000" pitchFamily="34" charset="-128"/>
              </a:rPr>
              <a:t>Proof</a:t>
            </a:r>
          </a:p>
        </p:txBody>
      </p:sp>
      <p:pic>
        <p:nvPicPr>
          <p:cNvPr id="13" name="Grafik 12" descr="Kamera">
            <a:extLst>
              <a:ext uri="{FF2B5EF4-FFF2-40B4-BE49-F238E27FC236}">
                <a16:creationId xmlns:a16="http://schemas.microsoft.com/office/drawing/2014/main" id="{CBA9AE5A-EED6-49D5-8B12-DE41EFC6C7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4485" y="5014160"/>
            <a:ext cx="523000" cy="523000"/>
          </a:xfrm>
          <a:prstGeom prst="rect">
            <a:avLst/>
          </a:prstGeom>
        </p:spPr>
      </p:pic>
      <p:grpSp>
        <p:nvGrpSpPr>
          <p:cNvPr id="26" name="Gruppieren 25">
            <a:extLst>
              <a:ext uri="{FF2B5EF4-FFF2-40B4-BE49-F238E27FC236}">
                <a16:creationId xmlns:a16="http://schemas.microsoft.com/office/drawing/2014/main" id="{5F326A86-E3A9-4864-AFE0-FFC8BF76835F}"/>
              </a:ext>
            </a:extLst>
          </p:cNvPr>
          <p:cNvGrpSpPr/>
          <p:nvPr/>
        </p:nvGrpSpPr>
        <p:grpSpPr>
          <a:xfrm>
            <a:off x="5537262" y="5068148"/>
            <a:ext cx="450416" cy="450417"/>
            <a:chOff x="2935015" y="1494851"/>
            <a:chExt cx="669577" cy="669577"/>
          </a:xfrm>
        </p:grpSpPr>
        <p:sp>
          <p:nvSpPr>
            <p:cNvPr id="19" name="Rechteck 18">
              <a:extLst>
                <a:ext uri="{FF2B5EF4-FFF2-40B4-BE49-F238E27FC236}">
                  <a16:creationId xmlns:a16="http://schemas.microsoft.com/office/drawing/2014/main" id="{B032AF57-1EDE-4FB9-B5AB-3136F3CBDD2D}"/>
                </a:ext>
              </a:extLst>
            </p:cNvPr>
            <p:cNvSpPr/>
            <p:nvPr/>
          </p:nvSpPr>
          <p:spPr>
            <a:xfrm>
              <a:off x="2935015" y="1547814"/>
              <a:ext cx="669577" cy="52218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LI"/>
            </a:p>
          </p:txBody>
        </p:sp>
        <p:pic>
          <p:nvPicPr>
            <p:cNvPr id="53" name="Grafik 52" descr="Berge">
              <a:extLst>
                <a:ext uri="{FF2B5EF4-FFF2-40B4-BE49-F238E27FC236}">
                  <a16:creationId xmlns:a16="http://schemas.microsoft.com/office/drawing/2014/main" id="{443A6C79-CCE7-429B-BC9F-39689E49BF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35015" y="1494851"/>
              <a:ext cx="669577" cy="669577"/>
            </a:xfrm>
            <a:prstGeom prst="rect">
              <a:avLst/>
            </a:prstGeom>
          </p:spPr>
        </p:pic>
      </p:grpSp>
      <p:sp>
        <p:nvSpPr>
          <p:cNvPr id="27" name="Rechteck 26">
            <a:extLst>
              <a:ext uri="{FF2B5EF4-FFF2-40B4-BE49-F238E27FC236}">
                <a16:creationId xmlns:a16="http://schemas.microsoft.com/office/drawing/2014/main" id="{B065D8FE-87F0-44C4-9170-3963EB15573E}"/>
              </a:ext>
            </a:extLst>
          </p:cNvPr>
          <p:cNvSpPr/>
          <p:nvPr/>
        </p:nvSpPr>
        <p:spPr>
          <a:xfrm>
            <a:off x="4888584" y="4123171"/>
            <a:ext cx="2265256" cy="8442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LI" sz="1200" dirty="0">
                <a:solidFill>
                  <a:schemeClr val="tx1"/>
                </a:solidFill>
              </a:rPr>
              <a:t>Type in your </a:t>
            </a:r>
            <a:r>
              <a:rPr lang="de-LI" sz="1200" dirty="0" err="1">
                <a:solidFill>
                  <a:schemeClr val="tx1"/>
                </a:solidFill>
              </a:rPr>
              <a:t>comment</a:t>
            </a:r>
            <a:r>
              <a:rPr lang="de-LI" sz="1200" dirty="0">
                <a:solidFill>
                  <a:schemeClr val="tx1"/>
                </a:solidFill>
              </a:rPr>
              <a:t>...</a:t>
            </a:r>
          </a:p>
        </p:txBody>
      </p:sp>
    </p:spTree>
    <p:extLst>
      <p:ext uri="{BB962C8B-B14F-4D97-AF65-F5344CB8AC3E}">
        <p14:creationId xmlns:p14="http://schemas.microsoft.com/office/powerpoint/2010/main" val="56091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637762"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Community</a:t>
            </a:r>
            <a:r>
              <a:rPr lang="de-LI" dirty="0" err="1">
                <a:solidFill>
                  <a:srgbClr val="00B050"/>
                </a:solidFill>
                <a:latin typeface="Adobe Fan Heiti Std B" panose="020B0700000000000000" pitchFamily="34" charset="-128"/>
                <a:ea typeface="Adobe Fan Heiti Std B" panose="020B0700000000000000" pitchFamily="34" charset="-128"/>
              </a:rPr>
              <a:t>Vote</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388352" y="2069998"/>
            <a:ext cx="101719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dirty="0">
                <a:solidFill>
                  <a:schemeClr val="tx1"/>
                </a:solidFill>
                <a:latin typeface="Adobe Fan Heiti Std B" panose="020B0700000000000000" pitchFamily="34" charset="-128"/>
                <a:ea typeface="Adobe Fan Heiti Std B" panose="020B0700000000000000" pitchFamily="34" charset="-128"/>
              </a:rPr>
              <a:t>25 RAN</a:t>
            </a:r>
          </a:p>
        </p:txBody>
      </p:sp>
      <p:cxnSp>
        <p:nvCxnSpPr>
          <p:cNvPr id="25" name="Gerader Verbinder 24">
            <a:extLst>
              <a:ext uri="{FF2B5EF4-FFF2-40B4-BE49-F238E27FC236}">
                <a16:creationId xmlns:a16="http://schemas.microsoft.com/office/drawing/2014/main" id="{8E6F8B68-989F-41B1-ADCB-665F42B294CE}"/>
              </a:ext>
            </a:extLst>
          </p:cNvPr>
          <p:cNvCxnSpPr>
            <a:cxnSpLocks/>
          </p:cNvCxnSpPr>
          <p:nvPr/>
        </p:nvCxnSpPr>
        <p:spPr>
          <a:xfrm>
            <a:off x="4786884" y="2633229"/>
            <a:ext cx="240159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CB19EA1B-0103-4675-A26A-72A72B80DAD4}"/>
              </a:ext>
            </a:extLst>
          </p:cNvPr>
          <p:cNvSpPr/>
          <p:nvPr/>
        </p:nvSpPr>
        <p:spPr>
          <a:xfrm>
            <a:off x="5314083" y="2098547"/>
            <a:ext cx="156383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Your Balance: </a:t>
            </a:r>
          </a:p>
        </p:txBody>
      </p:sp>
      <p:sp>
        <p:nvSpPr>
          <p:cNvPr id="29" name="Rechteck 28">
            <a:extLst>
              <a:ext uri="{FF2B5EF4-FFF2-40B4-BE49-F238E27FC236}">
                <a16:creationId xmlns:a16="http://schemas.microsoft.com/office/drawing/2014/main" id="{E42EED10-5D38-4C1C-9348-E7103E981616}"/>
              </a:ext>
            </a:extLst>
          </p:cNvPr>
          <p:cNvSpPr/>
          <p:nvPr/>
        </p:nvSpPr>
        <p:spPr>
          <a:xfrm>
            <a:off x="4888554" y="4674637"/>
            <a:ext cx="2254344"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a:solidFill>
                  <a:srgbClr val="00B050"/>
                </a:solidFill>
                <a:latin typeface="Adobe Fan Heiti Std B" panose="020B0700000000000000" pitchFamily="34" charset="-128"/>
                <a:ea typeface="Adobe Fan Heiti Std B" panose="020B0700000000000000" pitchFamily="34" charset="-128"/>
              </a:rPr>
              <a:t>Vote</a:t>
            </a:r>
          </a:p>
        </p:txBody>
      </p:sp>
      <p:sp>
        <p:nvSpPr>
          <p:cNvPr id="43" name="Rechteck 42">
            <a:extLst>
              <a:ext uri="{FF2B5EF4-FFF2-40B4-BE49-F238E27FC236}">
                <a16:creationId xmlns:a16="http://schemas.microsoft.com/office/drawing/2014/main" id="{0FAB2A47-6B79-4450-B330-5A2D5614DC3E}"/>
              </a:ext>
            </a:extLst>
          </p:cNvPr>
          <p:cNvSpPr/>
          <p:nvPr/>
        </p:nvSpPr>
        <p:spPr>
          <a:xfrm>
            <a:off x="5541138" y="1370893"/>
            <a:ext cx="1694429" cy="860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Vote for your </a:t>
            </a:r>
            <a:r>
              <a:rPr lang="de-LI" sz="1200" b="1" dirty="0" err="1">
                <a:solidFill>
                  <a:schemeClr val="tx1"/>
                </a:solidFill>
                <a:latin typeface="Adobe Fan Heiti Std B" panose="020B0700000000000000" pitchFamily="34" charset="-128"/>
                <a:ea typeface="Adobe Fan Heiti Std B" panose="020B0700000000000000" pitchFamily="34" charset="-128"/>
              </a:rPr>
              <a:t>favourite</a:t>
            </a:r>
            <a:r>
              <a:rPr lang="de-LI" sz="1200" b="1" dirty="0">
                <a:solidFill>
                  <a:schemeClr val="tx1"/>
                </a:solidFill>
                <a:latin typeface="Adobe Fan Heiti Std B" panose="020B0700000000000000" pitchFamily="34" charset="-128"/>
                <a:ea typeface="Adobe Fan Heiti Std B" panose="020B0700000000000000" pitchFamily="34" charset="-128"/>
              </a:rPr>
              <a:t> Community Project!</a:t>
            </a:r>
          </a:p>
        </p:txBody>
      </p:sp>
      <p:sp>
        <p:nvSpPr>
          <p:cNvPr id="69" name="Rechteck 68">
            <a:extLst>
              <a:ext uri="{FF2B5EF4-FFF2-40B4-BE49-F238E27FC236}">
                <a16:creationId xmlns:a16="http://schemas.microsoft.com/office/drawing/2014/main" id="{24F9FEF8-510E-4F00-9F00-4ACC33DA14B5}"/>
              </a:ext>
            </a:extLst>
          </p:cNvPr>
          <p:cNvSpPr/>
          <p:nvPr/>
        </p:nvSpPr>
        <p:spPr>
          <a:xfrm>
            <a:off x="6396038" y="3321901"/>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15</a:t>
            </a:r>
          </a:p>
        </p:txBody>
      </p:sp>
      <p:sp>
        <p:nvSpPr>
          <p:cNvPr id="45" name="Rechteck 44">
            <a:extLst>
              <a:ext uri="{FF2B5EF4-FFF2-40B4-BE49-F238E27FC236}">
                <a16:creationId xmlns:a16="http://schemas.microsoft.com/office/drawing/2014/main" id="{7CC1EE56-3CE3-4DCB-A632-3066C609D530}"/>
              </a:ext>
            </a:extLst>
          </p:cNvPr>
          <p:cNvSpPr/>
          <p:nvPr/>
        </p:nvSpPr>
        <p:spPr>
          <a:xfrm>
            <a:off x="4747000" y="2504375"/>
            <a:ext cx="2401598" cy="729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600" b="1" dirty="0" err="1">
                <a:solidFill>
                  <a:schemeClr val="tx1"/>
                </a:solidFill>
                <a:latin typeface="Adobe Fan Heiti Std B" panose="020B0700000000000000" pitchFamily="34" charset="-128"/>
                <a:ea typeface="Adobe Fan Heiti Std B" panose="020B0700000000000000" pitchFamily="34" charset="-128"/>
              </a:rPr>
              <a:t>Present</a:t>
            </a:r>
            <a:r>
              <a:rPr lang="de-LI" sz="1600" b="1" dirty="0">
                <a:solidFill>
                  <a:schemeClr val="tx1"/>
                </a:solidFill>
                <a:latin typeface="Adobe Fan Heiti Std B" panose="020B0700000000000000" pitchFamily="34" charset="-128"/>
                <a:ea typeface="Adobe Fan Heiti Std B" panose="020B0700000000000000" pitchFamily="34" charset="-128"/>
              </a:rPr>
              <a:t> Projects</a:t>
            </a:r>
          </a:p>
        </p:txBody>
      </p:sp>
      <p:pic>
        <p:nvPicPr>
          <p:cNvPr id="10" name="Grafik 9" descr="Umschlag öffnen">
            <a:extLst>
              <a:ext uri="{FF2B5EF4-FFF2-40B4-BE49-F238E27FC236}">
                <a16:creationId xmlns:a16="http://schemas.microsoft.com/office/drawing/2014/main" id="{F39A12F0-3013-4186-BF1E-3073787D10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8851" y="1490120"/>
            <a:ext cx="674218" cy="674218"/>
          </a:xfrm>
          <a:prstGeom prst="rect">
            <a:avLst/>
          </a:prstGeom>
        </p:spPr>
      </p:pic>
      <p:grpSp>
        <p:nvGrpSpPr>
          <p:cNvPr id="51" name="Gruppieren 50">
            <a:extLst>
              <a:ext uri="{FF2B5EF4-FFF2-40B4-BE49-F238E27FC236}">
                <a16:creationId xmlns:a16="http://schemas.microsoft.com/office/drawing/2014/main" id="{570030E8-F3B8-43E7-B956-A28E9CDA1844}"/>
              </a:ext>
            </a:extLst>
          </p:cNvPr>
          <p:cNvGrpSpPr/>
          <p:nvPr/>
        </p:nvGrpSpPr>
        <p:grpSpPr>
          <a:xfrm>
            <a:off x="6851544" y="3338311"/>
            <a:ext cx="329173" cy="329173"/>
            <a:chOff x="9726320" y="3146189"/>
            <a:chExt cx="565621" cy="565621"/>
          </a:xfrm>
        </p:grpSpPr>
        <p:sp>
          <p:nvSpPr>
            <p:cNvPr id="52" name="Ellipse 51">
              <a:extLst>
                <a:ext uri="{FF2B5EF4-FFF2-40B4-BE49-F238E27FC236}">
                  <a16:creationId xmlns:a16="http://schemas.microsoft.com/office/drawing/2014/main" id="{3B21A3D6-8826-4F2E-8EA8-7F912C0D3171}"/>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4" name="Gruppieren 53">
              <a:extLst>
                <a:ext uri="{FF2B5EF4-FFF2-40B4-BE49-F238E27FC236}">
                  <a16:creationId xmlns:a16="http://schemas.microsoft.com/office/drawing/2014/main" id="{1AE53C39-55E6-47D2-8EDC-1457DCDEBD48}"/>
                </a:ext>
              </a:extLst>
            </p:cNvPr>
            <p:cNvGrpSpPr/>
            <p:nvPr/>
          </p:nvGrpSpPr>
          <p:grpSpPr>
            <a:xfrm>
              <a:off x="9733887" y="3218874"/>
              <a:ext cx="529237" cy="450414"/>
              <a:chOff x="9098107" y="415636"/>
              <a:chExt cx="2238375" cy="1904999"/>
            </a:xfrm>
          </p:grpSpPr>
          <p:pic>
            <p:nvPicPr>
              <p:cNvPr id="55" name="Grafik 54">
                <a:extLst>
                  <a:ext uri="{FF2B5EF4-FFF2-40B4-BE49-F238E27FC236}">
                    <a16:creationId xmlns:a16="http://schemas.microsoft.com/office/drawing/2014/main" id="{7D069AE3-64A9-422E-9F29-EB0A3965867D}"/>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56" name="Grafik 55">
                <a:extLst>
                  <a:ext uri="{FF2B5EF4-FFF2-40B4-BE49-F238E27FC236}">
                    <a16:creationId xmlns:a16="http://schemas.microsoft.com/office/drawing/2014/main" id="{1BFAF923-DFB2-4173-8B23-321C6BAEFD46}"/>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57" name="Rechteck 56">
            <a:extLst>
              <a:ext uri="{FF2B5EF4-FFF2-40B4-BE49-F238E27FC236}">
                <a16:creationId xmlns:a16="http://schemas.microsoft.com/office/drawing/2014/main" id="{F923EE8A-5CED-481A-9488-5548DE44E694}"/>
              </a:ext>
            </a:extLst>
          </p:cNvPr>
          <p:cNvSpPr/>
          <p:nvPr/>
        </p:nvSpPr>
        <p:spPr>
          <a:xfrm>
            <a:off x="4270614" y="2934416"/>
            <a:ext cx="169112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b="1" i="1" dirty="0">
                <a:solidFill>
                  <a:schemeClr val="tx1"/>
                </a:solidFill>
                <a:latin typeface="Adobe Fan Heiti Std B" panose="020B0700000000000000" pitchFamily="34" charset="-128"/>
                <a:ea typeface="Adobe Fan Heiti Std B" panose="020B0700000000000000" pitchFamily="34" charset="-128"/>
              </a:rPr>
              <a:t>Project</a:t>
            </a:r>
          </a:p>
        </p:txBody>
      </p:sp>
      <p:sp>
        <p:nvSpPr>
          <p:cNvPr id="59" name="Rechteck 58">
            <a:extLst>
              <a:ext uri="{FF2B5EF4-FFF2-40B4-BE49-F238E27FC236}">
                <a16:creationId xmlns:a16="http://schemas.microsoft.com/office/drawing/2014/main" id="{FC98A287-C25D-4F26-9F38-88A01487829B}"/>
              </a:ext>
            </a:extLst>
          </p:cNvPr>
          <p:cNvSpPr/>
          <p:nvPr/>
        </p:nvSpPr>
        <p:spPr>
          <a:xfrm>
            <a:off x="6008709" y="2945844"/>
            <a:ext cx="10171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b="1" i="1" dirty="0">
                <a:solidFill>
                  <a:schemeClr val="tx1"/>
                </a:solidFill>
                <a:latin typeface="Adobe Fan Heiti Std B" panose="020B0700000000000000" pitchFamily="34" charset="-128"/>
                <a:ea typeface="Adobe Fan Heiti Std B" panose="020B0700000000000000" pitchFamily="34" charset="-128"/>
              </a:rPr>
              <a:t>Vote</a:t>
            </a:r>
          </a:p>
        </p:txBody>
      </p:sp>
      <p:sp>
        <p:nvSpPr>
          <p:cNvPr id="60" name="Rechteck 59">
            <a:extLst>
              <a:ext uri="{FF2B5EF4-FFF2-40B4-BE49-F238E27FC236}">
                <a16:creationId xmlns:a16="http://schemas.microsoft.com/office/drawing/2014/main" id="{55F95238-CFC1-4BEE-BC90-CBA9C3970505}"/>
              </a:ext>
            </a:extLst>
          </p:cNvPr>
          <p:cNvSpPr/>
          <p:nvPr/>
        </p:nvSpPr>
        <p:spPr>
          <a:xfrm>
            <a:off x="4814896" y="3280941"/>
            <a:ext cx="115440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a:solidFill>
                  <a:schemeClr val="tx1"/>
                </a:solidFill>
                <a:ea typeface="Adobe Fan Heiti Std B" panose="020B0700000000000000" pitchFamily="34" charset="-128"/>
              </a:rPr>
              <a:t>Building a Disco</a:t>
            </a:r>
          </a:p>
        </p:txBody>
      </p:sp>
      <p:sp>
        <p:nvSpPr>
          <p:cNvPr id="71" name="Rechteck 70">
            <a:extLst>
              <a:ext uri="{FF2B5EF4-FFF2-40B4-BE49-F238E27FC236}">
                <a16:creationId xmlns:a16="http://schemas.microsoft.com/office/drawing/2014/main" id="{9FB62D2D-B30B-4870-8233-FA1DF6AFB34F}"/>
              </a:ext>
            </a:extLst>
          </p:cNvPr>
          <p:cNvSpPr/>
          <p:nvPr/>
        </p:nvSpPr>
        <p:spPr>
          <a:xfrm>
            <a:off x="4814897" y="3712744"/>
            <a:ext cx="12061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a:solidFill>
                  <a:schemeClr val="tx1"/>
                </a:solidFill>
                <a:ea typeface="Adobe Fan Heiti Std B" panose="020B0700000000000000" pitchFamily="34" charset="-128"/>
              </a:rPr>
              <a:t>New Well in Siebenbürgen </a:t>
            </a:r>
          </a:p>
        </p:txBody>
      </p:sp>
      <p:sp>
        <p:nvSpPr>
          <p:cNvPr id="72" name="Rechteck 71">
            <a:extLst>
              <a:ext uri="{FF2B5EF4-FFF2-40B4-BE49-F238E27FC236}">
                <a16:creationId xmlns:a16="http://schemas.microsoft.com/office/drawing/2014/main" id="{90D2F690-A3C5-4A85-96FC-A080437B4449}"/>
              </a:ext>
            </a:extLst>
          </p:cNvPr>
          <p:cNvSpPr/>
          <p:nvPr/>
        </p:nvSpPr>
        <p:spPr>
          <a:xfrm>
            <a:off x="4814896" y="4117111"/>
            <a:ext cx="130935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dirty="0" err="1">
                <a:solidFill>
                  <a:schemeClr val="tx1"/>
                </a:solidFill>
                <a:ea typeface="Adobe Fan Heiti Std B" panose="020B0700000000000000" pitchFamily="34" charset="-128"/>
              </a:rPr>
              <a:t>Rennovate</a:t>
            </a:r>
            <a:r>
              <a:rPr lang="de-LI" sz="1100" dirty="0">
                <a:solidFill>
                  <a:schemeClr val="tx1"/>
                </a:solidFill>
                <a:ea typeface="Adobe Fan Heiti Std B" panose="020B0700000000000000" pitchFamily="34" charset="-128"/>
              </a:rPr>
              <a:t> Hospital in </a:t>
            </a:r>
            <a:r>
              <a:rPr lang="de-LI" sz="1100" dirty="0" err="1">
                <a:solidFill>
                  <a:schemeClr val="tx1"/>
                </a:solidFill>
                <a:ea typeface="Adobe Fan Heiti Std B" panose="020B0700000000000000" pitchFamily="34" charset="-128"/>
              </a:rPr>
              <a:t>Brasov</a:t>
            </a:r>
            <a:endParaRPr lang="de-LI" sz="1100" dirty="0">
              <a:solidFill>
                <a:schemeClr val="tx1"/>
              </a:solidFill>
              <a:ea typeface="Adobe Fan Heiti Std B" panose="020B0700000000000000" pitchFamily="34" charset="-128"/>
            </a:endParaRPr>
          </a:p>
        </p:txBody>
      </p:sp>
      <p:sp>
        <p:nvSpPr>
          <p:cNvPr id="73" name="Rechteck 72">
            <a:extLst>
              <a:ext uri="{FF2B5EF4-FFF2-40B4-BE49-F238E27FC236}">
                <a16:creationId xmlns:a16="http://schemas.microsoft.com/office/drawing/2014/main" id="{8B79903B-09B1-48A2-BB93-4828D8422626}"/>
              </a:ext>
            </a:extLst>
          </p:cNvPr>
          <p:cNvSpPr/>
          <p:nvPr/>
        </p:nvSpPr>
        <p:spPr>
          <a:xfrm>
            <a:off x="6396038" y="3727927"/>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10</a:t>
            </a:r>
          </a:p>
        </p:txBody>
      </p:sp>
      <p:grpSp>
        <p:nvGrpSpPr>
          <p:cNvPr id="74" name="Gruppieren 73">
            <a:extLst>
              <a:ext uri="{FF2B5EF4-FFF2-40B4-BE49-F238E27FC236}">
                <a16:creationId xmlns:a16="http://schemas.microsoft.com/office/drawing/2014/main" id="{E86FED54-DBAA-4A09-BFE8-F0897BC7DE04}"/>
              </a:ext>
            </a:extLst>
          </p:cNvPr>
          <p:cNvGrpSpPr/>
          <p:nvPr/>
        </p:nvGrpSpPr>
        <p:grpSpPr>
          <a:xfrm>
            <a:off x="6851544" y="3744337"/>
            <a:ext cx="329173" cy="329173"/>
            <a:chOff x="9726320" y="3146189"/>
            <a:chExt cx="565621" cy="565621"/>
          </a:xfrm>
        </p:grpSpPr>
        <p:sp>
          <p:nvSpPr>
            <p:cNvPr id="75" name="Ellipse 74">
              <a:extLst>
                <a:ext uri="{FF2B5EF4-FFF2-40B4-BE49-F238E27FC236}">
                  <a16:creationId xmlns:a16="http://schemas.microsoft.com/office/drawing/2014/main" id="{532E7678-A8CA-4683-A38B-84DD6EB77067}"/>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76" name="Gruppieren 75">
              <a:extLst>
                <a:ext uri="{FF2B5EF4-FFF2-40B4-BE49-F238E27FC236}">
                  <a16:creationId xmlns:a16="http://schemas.microsoft.com/office/drawing/2014/main" id="{D4F0F092-9C4D-4884-A306-28B9CD86E067}"/>
                </a:ext>
              </a:extLst>
            </p:cNvPr>
            <p:cNvGrpSpPr/>
            <p:nvPr/>
          </p:nvGrpSpPr>
          <p:grpSpPr>
            <a:xfrm>
              <a:off x="9733887" y="3218874"/>
              <a:ext cx="529237" cy="450414"/>
              <a:chOff x="9098107" y="415636"/>
              <a:chExt cx="2238375" cy="1904999"/>
            </a:xfrm>
          </p:grpSpPr>
          <p:pic>
            <p:nvPicPr>
              <p:cNvPr id="77" name="Grafik 76">
                <a:extLst>
                  <a:ext uri="{FF2B5EF4-FFF2-40B4-BE49-F238E27FC236}">
                    <a16:creationId xmlns:a16="http://schemas.microsoft.com/office/drawing/2014/main" id="{EF333FEB-DAD8-4956-9A2B-51AEF0E1E0E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8" name="Grafik 77">
                <a:extLst>
                  <a:ext uri="{FF2B5EF4-FFF2-40B4-BE49-F238E27FC236}">
                    <a16:creationId xmlns:a16="http://schemas.microsoft.com/office/drawing/2014/main" id="{89DB5160-C2A1-465F-A84E-A76BCD6B5E42}"/>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79" name="Rechteck 78">
            <a:extLst>
              <a:ext uri="{FF2B5EF4-FFF2-40B4-BE49-F238E27FC236}">
                <a16:creationId xmlns:a16="http://schemas.microsoft.com/office/drawing/2014/main" id="{A6108225-1BBA-4349-B6C3-6FF93DFE4C75}"/>
              </a:ext>
            </a:extLst>
          </p:cNvPr>
          <p:cNvSpPr/>
          <p:nvPr/>
        </p:nvSpPr>
        <p:spPr>
          <a:xfrm>
            <a:off x="6396038" y="4138665"/>
            <a:ext cx="408534" cy="34558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000" dirty="0">
                <a:solidFill>
                  <a:schemeClr val="tx1"/>
                </a:solidFill>
                <a:latin typeface="Adobe Fan Heiti Std B" panose="020B0700000000000000" pitchFamily="34" charset="-128"/>
                <a:ea typeface="Adobe Fan Heiti Std B" panose="020B0700000000000000" pitchFamily="34" charset="-128"/>
              </a:rPr>
              <a:t>0</a:t>
            </a:r>
          </a:p>
        </p:txBody>
      </p:sp>
      <p:grpSp>
        <p:nvGrpSpPr>
          <p:cNvPr id="80" name="Gruppieren 79">
            <a:extLst>
              <a:ext uri="{FF2B5EF4-FFF2-40B4-BE49-F238E27FC236}">
                <a16:creationId xmlns:a16="http://schemas.microsoft.com/office/drawing/2014/main" id="{8AFC5A0C-18A9-450C-B2A7-5D14E015E36A}"/>
              </a:ext>
            </a:extLst>
          </p:cNvPr>
          <p:cNvGrpSpPr/>
          <p:nvPr/>
        </p:nvGrpSpPr>
        <p:grpSpPr>
          <a:xfrm>
            <a:off x="6851544" y="4155075"/>
            <a:ext cx="329173" cy="329173"/>
            <a:chOff x="9726320" y="3146189"/>
            <a:chExt cx="565621" cy="565621"/>
          </a:xfrm>
        </p:grpSpPr>
        <p:sp>
          <p:nvSpPr>
            <p:cNvPr id="81" name="Ellipse 80">
              <a:extLst>
                <a:ext uri="{FF2B5EF4-FFF2-40B4-BE49-F238E27FC236}">
                  <a16:creationId xmlns:a16="http://schemas.microsoft.com/office/drawing/2014/main" id="{14399635-B4A8-46D3-9A05-C1A29E584267}"/>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82" name="Gruppieren 81">
              <a:extLst>
                <a:ext uri="{FF2B5EF4-FFF2-40B4-BE49-F238E27FC236}">
                  <a16:creationId xmlns:a16="http://schemas.microsoft.com/office/drawing/2014/main" id="{4C00A5B2-7682-4600-A898-D2B50707B6B5}"/>
                </a:ext>
              </a:extLst>
            </p:cNvPr>
            <p:cNvGrpSpPr/>
            <p:nvPr/>
          </p:nvGrpSpPr>
          <p:grpSpPr>
            <a:xfrm>
              <a:off x="9733887" y="3218874"/>
              <a:ext cx="529237" cy="450414"/>
              <a:chOff x="9098107" y="415636"/>
              <a:chExt cx="2238375" cy="1904999"/>
            </a:xfrm>
          </p:grpSpPr>
          <p:pic>
            <p:nvPicPr>
              <p:cNvPr id="83" name="Grafik 82">
                <a:extLst>
                  <a:ext uri="{FF2B5EF4-FFF2-40B4-BE49-F238E27FC236}">
                    <a16:creationId xmlns:a16="http://schemas.microsoft.com/office/drawing/2014/main" id="{E408C0EC-04DA-4948-9DAC-C6E624C2134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84" name="Grafik 83">
                <a:extLst>
                  <a:ext uri="{FF2B5EF4-FFF2-40B4-BE49-F238E27FC236}">
                    <a16:creationId xmlns:a16="http://schemas.microsoft.com/office/drawing/2014/main" id="{D9A000D5-4F4A-46D5-98AF-790409DCB3A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err="1">
                <a:solidFill>
                  <a:srgbClr val="00B050"/>
                </a:solidFill>
                <a:latin typeface="Adobe Fan Heiti Std B" panose="020B0700000000000000" pitchFamily="34" charset="-128"/>
                <a:ea typeface="Adobe Fan Heiti Std B" panose="020B0700000000000000" pitchFamily="34" charset="-128"/>
              </a:rPr>
              <a:t>If</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chemeClr val="accent6">
                    <a:lumMod val="50000"/>
                  </a:schemeClr>
                </a:solidFill>
                <a:latin typeface="Adobe Fan Heiti Std B" panose="020B0700000000000000" pitchFamily="34" charset="-128"/>
                <a:ea typeface="Adobe Fan Heiti Std B" panose="020B0700000000000000" pitchFamily="34" charset="-128"/>
              </a:rPr>
              <a:t>impact</a:t>
            </a:r>
            <a:r>
              <a:rPr lang="de-LI" sz="1050" b="1" dirty="0">
                <a:solidFill>
                  <a:schemeClr val="accent6">
                    <a:lumMod val="50000"/>
                  </a:schemeClr>
                </a:solidFill>
                <a:latin typeface="Adobe Fan Heiti Std B" panose="020B0700000000000000" pitchFamily="34" charset="-128"/>
                <a:ea typeface="Adobe Fan Heiti Std B" panose="020B0700000000000000" pitchFamily="34" charset="-128"/>
              </a:rPr>
              <a:t> </a:t>
            </a:r>
            <a:r>
              <a:rPr lang="de-LI" sz="1050" b="1" dirty="0" err="1">
                <a:solidFill>
                  <a:schemeClr val="accent6">
                    <a:lumMod val="50000"/>
                  </a:schemeClr>
                </a:solidFill>
                <a:latin typeface="Adobe Fan Heiti Std B" panose="020B0700000000000000" pitchFamily="34" charset="-128"/>
                <a:ea typeface="Adobe Fan Heiti Std B" panose="020B0700000000000000" pitchFamily="34" charset="-128"/>
              </a:rPr>
              <a:t>goals</a:t>
            </a:r>
            <a:r>
              <a:rPr lang="de-LI" sz="1050" b="1" dirty="0">
                <a:solidFill>
                  <a:schemeClr val="accent6">
                    <a:lumMod val="50000"/>
                  </a:schemeClr>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are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met</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project</a:t>
            </a:r>
            <a:r>
              <a:rPr lang="de-LI" sz="1050" b="1" dirty="0">
                <a:solidFill>
                  <a:srgbClr val="00B050"/>
                </a:solidFill>
                <a:latin typeface="Adobe Fan Heiti Std B" panose="020B0700000000000000" pitchFamily="34" charset="-128"/>
                <a:ea typeface="Adobe Fan Heiti Std B" panose="020B0700000000000000" pitchFamily="34" charset="-128"/>
              </a:rPr>
              <a:t> with </a:t>
            </a:r>
            <a:r>
              <a:rPr lang="de-LI" sz="1050" b="1" dirty="0" err="1">
                <a:solidFill>
                  <a:srgbClr val="00B050"/>
                </a:solidFill>
                <a:latin typeface="Adobe Fan Heiti Std B" panose="020B0700000000000000" pitchFamily="34" charset="-128"/>
                <a:ea typeface="Adobe Fan Heiti Std B" panose="020B0700000000000000" pitchFamily="34" charset="-128"/>
              </a:rPr>
              <a:t>the</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most</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votes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gets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funded</a:t>
            </a:r>
            <a:r>
              <a:rPr lang="de-LI" sz="105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2407660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172762" y="3072300"/>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19939"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1915"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6447" y="2383376"/>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7917930" y="609883"/>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457631" y="3697661"/>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7363433" y="365011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418222" y="1951158"/>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3229837" y="3251097"/>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1953768" y="4310205"/>
            <a:ext cx="5852912" cy="363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240845" y="529958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80423" y="2139354"/>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16464"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663965" y="273727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332343" y="2947649"/>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92032" y="2197899"/>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595527" y="1574553"/>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183884" y="508444"/>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p:cNvCxnSpPr>
          <p:nvPr/>
        </p:nvCxnSpPr>
        <p:spPr>
          <a:xfrm flipV="1">
            <a:off x="3866959" y="1003739"/>
            <a:ext cx="1718681" cy="1216807"/>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135821" y="879694"/>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3953692" y="1610136"/>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186111" y="1592286"/>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6711107" y="632965"/>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p:cNvCxnSpPr>
          <p:nvPr/>
        </p:nvCxnSpPr>
        <p:spPr>
          <a:xfrm flipV="1">
            <a:off x="3750181" y="1096041"/>
            <a:ext cx="1835459" cy="1171602"/>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4799818" y="1758561"/>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p:cNvCxnSpPr>
          <p:nvPr/>
        </p:nvCxnSpPr>
        <p:spPr>
          <a:xfrm>
            <a:off x="3791658" y="2386405"/>
            <a:ext cx="1836355"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27" idx="1"/>
            <a:endCxn id="76" idx="3"/>
          </p:cNvCxnSpPr>
          <p:nvPr/>
        </p:nvCxnSpPr>
        <p:spPr>
          <a:xfrm rot="10800000" flipV="1">
            <a:off x="1953963" y="3194831"/>
            <a:ext cx="3326461" cy="956283"/>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3866111" y="4094490"/>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stCxn id="121" idx="1"/>
            <a:endCxn id="82" idx="2"/>
          </p:cNvCxnSpPr>
          <p:nvPr/>
        </p:nvCxnSpPr>
        <p:spPr>
          <a:xfrm rot="10800000">
            <a:off x="1244245" y="4831073"/>
            <a:ext cx="4427315" cy="888375"/>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3297601" y="5452333"/>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091423" y="5113664"/>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6131003" y="5104531"/>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stCxn id="111" idx="3"/>
            <a:endCxn id="80" idx="0"/>
          </p:cNvCxnSpPr>
          <p:nvPr/>
        </p:nvCxnSpPr>
        <p:spPr>
          <a:xfrm>
            <a:off x="6507603" y="844929"/>
            <a:ext cx="1710477" cy="28051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stCxn id="80" idx="3"/>
            <a:endCxn id="81" idx="2"/>
          </p:cNvCxnSpPr>
          <p:nvPr/>
        </p:nvCxnSpPr>
        <p:spPr>
          <a:xfrm flipV="1">
            <a:off x="8629479" y="1601430"/>
            <a:ext cx="366113" cy="24600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3"/>
            <a:endCxn id="140" idx="0"/>
          </p:cNvCxnSpPr>
          <p:nvPr/>
        </p:nvCxnSpPr>
        <p:spPr>
          <a:xfrm flipH="1" flipV="1">
            <a:off x="3199119" y="506076"/>
            <a:ext cx="5430360" cy="3555437"/>
          </a:xfrm>
          <a:prstGeom prst="bentConnector4">
            <a:avLst>
              <a:gd name="adj1" fmla="val -4210"/>
              <a:gd name="adj2" fmla="val 1064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34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381500"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Impact</a:t>
            </a:r>
            <a:r>
              <a:rPr lang="de-LI" dirty="0" err="1">
                <a:solidFill>
                  <a:srgbClr val="00B050"/>
                </a:solidFill>
                <a:latin typeface="Adobe Fan Heiti Std B" panose="020B0700000000000000" pitchFamily="34" charset="-128"/>
                <a:ea typeface="Adobe Fan Heiti Std B" panose="020B0700000000000000" pitchFamily="34" charset="-128"/>
              </a:rPr>
              <a:t>Goals</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475421" y="3422508"/>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828851" y="3435050"/>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Bisons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43" name="Rechteck 42">
            <a:extLst>
              <a:ext uri="{FF2B5EF4-FFF2-40B4-BE49-F238E27FC236}">
                <a16:creationId xmlns:a16="http://schemas.microsoft.com/office/drawing/2014/main" id="{0FAB2A47-6B79-4450-B330-5A2D5614DC3E}"/>
              </a:ext>
            </a:extLst>
          </p:cNvPr>
          <p:cNvSpPr/>
          <p:nvPr/>
        </p:nvSpPr>
        <p:spPr>
          <a:xfrm>
            <a:off x="5472997" y="1441482"/>
            <a:ext cx="1767927" cy="635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Your </a:t>
            </a:r>
            <a:r>
              <a:rPr lang="de-LI" sz="1200" b="1" dirty="0" err="1">
                <a:solidFill>
                  <a:schemeClr val="tx1"/>
                </a:solidFill>
                <a:latin typeface="Adobe Fan Heiti Std B" panose="020B0700000000000000" pitchFamily="34" charset="-128"/>
                <a:ea typeface="Adobe Fan Heiti Std B" panose="020B0700000000000000" pitchFamily="34" charset="-128"/>
              </a:rPr>
              <a:t>community</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is</a:t>
            </a:r>
            <a:r>
              <a:rPr lang="de-LI" sz="1200" b="1" dirty="0">
                <a:solidFill>
                  <a:schemeClr val="tx1"/>
                </a:solidFill>
                <a:latin typeface="Adobe Fan Heiti Std B" panose="020B0700000000000000" pitchFamily="34" charset="-128"/>
                <a:ea typeface="Adobe Fan Heiti Std B" panose="020B0700000000000000" pitchFamily="34" charset="-128"/>
              </a:rPr>
              <a:t> on </a:t>
            </a:r>
            <a:r>
              <a:rPr lang="de-LI" sz="1200" b="1" dirty="0" err="1">
                <a:solidFill>
                  <a:schemeClr val="tx1"/>
                </a:solidFill>
                <a:latin typeface="Adobe Fan Heiti Std B" panose="020B0700000000000000" pitchFamily="34" charset="-128"/>
                <a:ea typeface="Adobe Fan Heiti Std B" panose="020B0700000000000000" pitchFamily="34" charset="-128"/>
              </a:rPr>
              <a:t>the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right</a:t>
            </a:r>
            <a:r>
              <a:rPr lang="de-LI" sz="1200" b="1" dirty="0">
                <a:solidFill>
                  <a:schemeClr val="tx1"/>
                </a:solidFill>
                <a:latin typeface="Adobe Fan Heiti Std B" panose="020B0700000000000000" pitchFamily="34" charset="-128"/>
                <a:ea typeface="Adobe Fan Heiti Std B" panose="020B0700000000000000" pitchFamily="34" charset="-128"/>
              </a:rPr>
              <a:t> track!</a:t>
            </a:r>
          </a:p>
        </p:txBody>
      </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a:solidFill>
                  <a:schemeClr val="tx1"/>
                </a:solidFill>
                <a:latin typeface="Adobe Fan Heiti Std B" panose="020B0700000000000000" pitchFamily="34" charset="-128"/>
                <a:ea typeface="Adobe Fan Heiti Std B" panose="020B0700000000000000" pitchFamily="34" charset="-128"/>
              </a:rPr>
              <a:t>Perform </a:t>
            </a:r>
            <a:r>
              <a:rPr lang="de-LI" sz="1050" b="1" dirty="0" err="1">
                <a:solidFill>
                  <a:srgbClr val="00B050"/>
                </a:solidFill>
                <a:latin typeface="Adobe Fan Heiti Std B" panose="020B0700000000000000" pitchFamily="34" charset="-128"/>
                <a:ea typeface="Adobe Fan Heiti Std B" panose="020B0700000000000000" pitchFamily="34" charset="-128"/>
              </a:rPr>
              <a:t>further</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actions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a:solidFill>
                  <a:schemeClr val="tx1"/>
                </a:solidFill>
                <a:latin typeface="Adobe Fan Heiti Std B" panose="020B0700000000000000" pitchFamily="34" charset="-128"/>
                <a:ea typeface="Adobe Fan Heiti Std B" panose="020B0700000000000000" pitchFamily="34" charset="-128"/>
              </a:rPr>
              <a:t>to </a:t>
            </a:r>
            <a:r>
              <a:rPr lang="de-LI" sz="1050" b="1" dirty="0" err="1">
                <a:solidFill>
                  <a:schemeClr val="tx1"/>
                </a:solidFill>
                <a:latin typeface="Adobe Fan Heiti Std B" panose="020B0700000000000000" pitchFamily="34" charset="-128"/>
                <a:ea typeface="Adobe Fan Heiti Std B" panose="020B0700000000000000" pitchFamily="34" charset="-128"/>
              </a:rPr>
              <a:t>reach</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the</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impact</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goals</a:t>
            </a:r>
            <a:r>
              <a:rPr lang="de-LI" sz="1050" b="1" dirty="0">
                <a:solidFill>
                  <a:schemeClr val="tx1"/>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6189" y="217811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6190" y="2170616"/>
            <a:ext cx="1612478" cy="3812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400" b="1" dirty="0">
                <a:solidFill>
                  <a:schemeClr val="bg1"/>
                </a:solidFill>
                <a:latin typeface="Adobe Fan Heiti Std B" panose="020B0700000000000000" pitchFamily="34" charset="-128"/>
                <a:ea typeface="Adobe Fan Heiti Std B" panose="020B0700000000000000" pitchFamily="34" charset="-128"/>
              </a:rPr>
              <a:t>80%</a:t>
            </a:r>
          </a:p>
        </p:txBody>
      </p:sp>
      <p:sp>
        <p:nvSpPr>
          <p:cNvPr id="90" name="Rechteck 89">
            <a:extLst>
              <a:ext uri="{FF2B5EF4-FFF2-40B4-BE49-F238E27FC236}">
                <a16:creationId xmlns:a16="http://schemas.microsoft.com/office/drawing/2014/main" id="{18138A74-F5CA-47B4-9939-C9D435C6B0C4}"/>
              </a:ext>
            </a:extLst>
          </p:cNvPr>
          <p:cNvSpPr/>
          <p:nvPr/>
        </p:nvSpPr>
        <p:spPr>
          <a:xfrm>
            <a:off x="6475421" y="3754849"/>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828851" y="3767391"/>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Wolfs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475421" y="4111655"/>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828851" y="4124197"/>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Healthiness</a:t>
            </a:r>
            <a:r>
              <a:rPr lang="de-LI" sz="1200" b="1" dirty="0">
                <a:solidFill>
                  <a:srgbClr val="00B050"/>
                </a:solidFill>
                <a:latin typeface="Adobe Fan Heiti Std B" panose="020B0700000000000000" pitchFamily="34" charset="-128"/>
                <a:ea typeface="Adobe Fan Heiti Std B" panose="020B0700000000000000" pitchFamily="34" charset="-128"/>
              </a:rPr>
              <a:t> of </a:t>
            </a:r>
            <a:r>
              <a:rPr lang="de-LI" sz="1200" b="1" dirty="0" err="1">
                <a:solidFill>
                  <a:srgbClr val="00B050"/>
                </a:solidFill>
                <a:latin typeface="Adobe Fan Heiti Std B" panose="020B0700000000000000" pitchFamily="34" charset="-128"/>
                <a:ea typeface="Adobe Fan Heiti Std B" panose="020B0700000000000000" pitchFamily="34" charset="-128"/>
              </a:rPr>
              <a:t>forests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08548" y="2513422"/>
            <a:ext cx="2424221" cy="58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Next Project to </a:t>
            </a:r>
            <a:r>
              <a:rPr lang="de-LI" sz="1200" b="1" dirty="0" err="1">
                <a:solidFill>
                  <a:schemeClr val="tx1"/>
                </a:solidFill>
                <a:latin typeface="Adobe Fan Heiti Std B" panose="020B0700000000000000" pitchFamily="34" charset="-128"/>
                <a:ea typeface="Adobe Fan Heiti Std B" panose="020B0700000000000000" pitchFamily="34" charset="-128"/>
              </a:rPr>
              <a:t>be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realized</a:t>
            </a:r>
            <a:r>
              <a:rPr lang="de-LI" sz="1200" b="1" dirty="0">
                <a:solidFill>
                  <a:schemeClr val="tx1"/>
                </a:solidFill>
                <a:latin typeface="Adobe Fan Heiti Std B" panose="020B0700000000000000" pitchFamily="34" charset="-128"/>
                <a:ea typeface="Adobe Fan Heiti Std B" panose="020B0700000000000000" pitchFamily="34" charset="-128"/>
              </a:rPr>
              <a:t>:</a:t>
            </a:r>
          </a:p>
          <a:p>
            <a:r>
              <a:rPr lang="de-LI" sz="1200" b="1" i="1" dirty="0">
                <a:solidFill>
                  <a:schemeClr val="tx1"/>
                </a:solidFill>
                <a:latin typeface="Adobe Fan Heiti Std B" panose="020B0700000000000000" pitchFamily="34" charset="-128"/>
                <a:ea typeface="Adobe Fan Heiti Std B" panose="020B0700000000000000" pitchFamily="34" charset="-128"/>
              </a:rPr>
              <a:t>- </a:t>
            </a:r>
            <a:r>
              <a:rPr lang="de-LI" sz="1200" b="1" i="1" dirty="0" err="1">
                <a:solidFill>
                  <a:schemeClr val="tx1"/>
                </a:solidFill>
                <a:latin typeface="Adobe Fan Heiti Std B" panose="020B0700000000000000" pitchFamily="34" charset="-128"/>
                <a:ea typeface="Adobe Fan Heiti Std B" panose="020B0700000000000000" pitchFamily="34" charset="-128"/>
              </a:rPr>
              <a:t>Local</a:t>
            </a:r>
            <a:r>
              <a:rPr lang="de-LI" sz="1200" b="1" i="1" dirty="0">
                <a:solidFill>
                  <a:schemeClr val="tx1"/>
                </a:solidFill>
                <a:latin typeface="Adobe Fan Heiti Std B" panose="020B0700000000000000" pitchFamily="34" charset="-128"/>
                <a:ea typeface="Adobe Fan Heiti Std B" panose="020B0700000000000000" pitchFamily="34" charset="-128"/>
              </a:rPr>
              <a:t>  Disco</a:t>
            </a:r>
          </a:p>
        </p:txBody>
      </p:sp>
      <p:pic>
        <p:nvPicPr>
          <p:cNvPr id="8" name="Grafik 7" descr="Pflanze">
            <a:extLst>
              <a:ext uri="{FF2B5EF4-FFF2-40B4-BE49-F238E27FC236}">
                <a16:creationId xmlns:a16="http://schemas.microsoft.com/office/drawing/2014/main" id="{C618EB06-9437-42BC-A74D-6B9F9BF09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1462" y="1445081"/>
            <a:ext cx="624843" cy="624843"/>
          </a:xfrm>
          <a:prstGeom prst="rect">
            <a:avLst/>
          </a:prstGeom>
        </p:spPr>
      </p:pic>
      <p:sp>
        <p:nvSpPr>
          <p:cNvPr id="97" name="Rechteck 96">
            <a:extLst>
              <a:ext uri="{FF2B5EF4-FFF2-40B4-BE49-F238E27FC236}">
                <a16:creationId xmlns:a16="http://schemas.microsoft.com/office/drawing/2014/main" id="{6C37E948-9198-4F1A-A714-60500D92D022}"/>
              </a:ext>
            </a:extLst>
          </p:cNvPr>
          <p:cNvSpPr/>
          <p:nvPr/>
        </p:nvSpPr>
        <p:spPr>
          <a:xfrm>
            <a:off x="6475421" y="4524633"/>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22457" y="4507368"/>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Disturbances</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by</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shephards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56005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F4C1F521-C3BA-4A66-B2FD-5292D5CD691C}"/>
              </a:ext>
            </a:extLst>
          </p:cNvPr>
          <p:cNvGrpSpPr/>
          <p:nvPr/>
        </p:nvGrpSpPr>
        <p:grpSpPr>
          <a:xfrm>
            <a:off x="6541676" y="936842"/>
            <a:ext cx="639041" cy="543864"/>
            <a:chOff x="9098107" y="415636"/>
            <a:chExt cx="2238375" cy="1904999"/>
          </a:xfrm>
        </p:grpSpPr>
        <p:pic>
          <p:nvPicPr>
            <p:cNvPr id="6" name="Grafik 5">
              <a:extLst>
                <a:ext uri="{FF2B5EF4-FFF2-40B4-BE49-F238E27FC236}">
                  <a16:creationId xmlns:a16="http://schemas.microsoft.com/office/drawing/2014/main" id="{5E4FD7D9-9C6A-43CD-94B7-B8C9BC99560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7" name="Grafik 6">
              <a:extLst>
                <a:ext uri="{FF2B5EF4-FFF2-40B4-BE49-F238E27FC236}">
                  <a16:creationId xmlns:a16="http://schemas.microsoft.com/office/drawing/2014/main" id="{1270D7F2-6675-40F7-913C-7E47456DE92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4" name="Rechteck 3">
            <a:extLst>
              <a:ext uri="{FF2B5EF4-FFF2-40B4-BE49-F238E27FC236}">
                <a16:creationId xmlns:a16="http://schemas.microsoft.com/office/drawing/2014/main" id="{AC382777-93FC-431D-8186-44A14FDB1EB8}"/>
              </a:ext>
            </a:extLst>
          </p:cNvPr>
          <p:cNvSpPr/>
          <p:nvPr/>
        </p:nvSpPr>
        <p:spPr>
          <a:xfrm>
            <a:off x="4381500" y="983564"/>
            <a:ext cx="2142224"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Impact</a:t>
            </a:r>
            <a:r>
              <a:rPr lang="de-LI" dirty="0" err="1">
                <a:solidFill>
                  <a:srgbClr val="00B050"/>
                </a:solidFill>
                <a:latin typeface="Adobe Fan Heiti Std B" panose="020B0700000000000000" pitchFamily="34" charset="-128"/>
                <a:ea typeface="Adobe Fan Heiti Std B" panose="020B0700000000000000" pitchFamily="34" charset="-128"/>
              </a:rPr>
              <a:t>Goals</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9" name="Grafik 8">
            <a:extLst>
              <a:ext uri="{FF2B5EF4-FFF2-40B4-BE49-F238E27FC236}">
                <a16:creationId xmlns:a16="http://schemas.microsoft.com/office/drawing/2014/main" id="{4445455E-9131-4819-AE57-2FEB096F1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845" y="5633558"/>
            <a:ext cx="205995" cy="304873"/>
          </a:xfrm>
          <a:prstGeom prst="rect">
            <a:avLst/>
          </a:prstGeom>
        </p:spPr>
      </p:pic>
      <p:sp>
        <p:nvSpPr>
          <p:cNvPr id="11" name="Rechteck 10">
            <a:extLst>
              <a:ext uri="{FF2B5EF4-FFF2-40B4-BE49-F238E27FC236}">
                <a16:creationId xmlns:a16="http://schemas.microsoft.com/office/drawing/2014/main" id="{CBAB7913-53F3-40EC-86B2-403AE1F1429D}"/>
              </a:ext>
            </a:extLst>
          </p:cNvPr>
          <p:cNvSpPr/>
          <p:nvPr/>
        </p:nvSpPr>
        <p:spPr>
          <a:xfrm>
            <a:off x="5224809" y="5589614"/>
            <a:ext cx="206779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100" dirty="0">
                <a:solidFill>
                  <a:schemeClr val="tx1"/>
                </a:solidFill>
                <a:latin typeface="Adobe Fan Heiti Std B" panose="020B0700000000000000" pitchFamily="34" charset="-128"/>
                <a:ea typeface="Adobe Fan Heiti Std B" panose="020B0700000000000000" pitchFamily="34" charset="-128"/>
              </a:rPr>
              <a:t>A WWF </a:t>
            </a:r>
            <a:r>
              <a:rPr lang="de-LI" sz="1100" dirty="0" err="1">
                <a:solidFill>
                  <a:schemeClr val="tx1"/>
                </a:solidFill>
                <a:latin typeface="Adobe Fan Heiti Std B" panose="020B0700000000000000" pitchFamily="34" charset="-128"/>
                <a:ea typeface="Adobe Fan Heiti Std B" panose="020B0700000000000000" pitchFamily="34" charset="-128"/>
              </a:rPr>
              <a:t>project</a:t>
            </a:r>
            <a:endParaRPr lang="de-LI" sz="1100" dirty="0">
              <a:solidFill>
                <a:schemeClr val="tx1"/>
              </a:solidFill>
              <a:latin typeface="Adobe Fan Heiti Std B" panose="020B0700000000000000" pitchFamily="34" charset="-128"/>
              <a:ea typeface="Adobe Fan Heiti Std B" panose="020B0700000000000000" pitchFamily="34" charset="-128"/>
            </a:endParaRPr>
          </a:p>
        </p:txBody>
      </p:sp>
      <p:cxnSp>
        <p:nvCxnSpPr>
          <p:cNvPr id="14" name="Gerader Verbinder 13">
            <a:extLst>
              <a:ext uri="{FF2B5EF4-FFF2-40B4-BE49-F238E27FC236}">
                <a16:creationId xmlns:a16="http://schemas.microsoft.com/office/drawing/2014/main" id="{76E11D9E-B9CC-4DE7-BEFC-E174677D681C}"/>
              </a:ext>
            </a:extLst>
          </p:cNvPr>
          <p:cNvCxnSpPr>
            <a:cxnSpLocks/>
          </p:cNvCxnSpPr>
          <p:nvPr/>
        </p:nvCxnSpPr>
        <p:spPr>
          <a:xfrm>
            <a:off x="4836968" y="1433981"/>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A3BC868F-1C78-4D2D-839A-DD81DA86046A}"/>
              </a:ext>
            </a:extLst>
          </p:cNvPr>
          <p:cNvSpPr/>
          <p:nvPr/>
        </p:nvSpPr>
        <p:spPr>
          <a:xfrm>
            <a:off x="6475421" y="3422508"/>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828851" y="3435050"/>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Bisons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43" name="Rechteck 42">
            <a:extLst>
              <a:ext uri="{FF2B5EF4-FFF2-40B4-BE49-F238E27FC236}">
                <a16:creationId xmlns:a16="http://schemas.microsoft.com/office/drawing/2014/main" id="{0FAB2A47-6B79-4450-B330-5A2D5614DC3E}"/>
              </a:ext>
            </a:extLst>
          </p:cNvPr>
          <p:cNvSpPr/>
          <p:nvPr/>
        </p:nvSpPr>
        <p:spPr>
          <a:xfrm>
            <a:off x="5472997" y="1441482"/>
            <a:ext cx="1767927" cy="6350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Your </a:t>
            </a:r>
            <a:r>
              <a:rPr lang="de-LI" sz="1200" b="1" dirty="0" err="1">
                <a:solidFill>
                  <a:schemeClr val="tx1"/>
                </a:solidFill>
                <a:latin typeface="Adobe Fan Heiti Std B" panose="020B0700000000000000" pitchFamily="34" charset="-128"/>
                <a:ea typeface="Adobe Fan Heiti Std B" panose="020B0700000000000000" pitchFamily="34" charset="-128"/>
              </a:rPr>
              <a:t>community</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is</a:t>
            </a:r>
            <a:r>
              <a:rPr lang="de-LI" sz="1200" b="1" dirty="0">
                <a:solidFill>
                  <a:schemeClr val="tx1"/>
                </a:solidFill>
                <a:latin typeface="Adobe Fan Heiti Std B" panose="020B0700000000000000" pitchFamily="34" charset="-128"/>
                <a:ea typeface="Adobe Fan Heiti Std B" panose="020B0700000000000000" pitchFamily="34" charset="-128"/>
              </a:rPr>
              <a:t> on </a:t>
            </a:r>
            <a:r>
              <a:rPr lang="de-LI" sz="1200" b="1" dirty="0" err="1">
                <a:solidFill>
                  <a:schemeClr val="tx1"/>
                </a:solidFill>
                <a:latin typeface="Adobe Fan Heiti Std B" panose="020B0700000000000000" pitchFamily="34" charset="-128"/>
                <a:ea typeface="Adobe Fan Heiti Std B" panose="020B0700000000000000" pitchFamily="34" charset="-128"/>
              </a:rPr>
              <a:t>the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right</a:t>
            </a:r>
            <a:r>
              <a:rPr lang="de-LI" sz="1200" b="1" dirty="0">
                <a:solidFill>
                  <a:schemeClr val="tx1"/>
                </a:solidFill>
                <a:latin typeface="Adobe Fan Heiti Std B" panose="020B0700000000000000" pitchFamily="34" charset="-128"/>
                <a:ea typeface="Adobe Fan Heiti Std B" panose="020B0700000000000000" pitchFamily="34" charset="-128"/>
              </a:rPr>
              <a:t> track!</a:t>
            </a:r>
          </a:p>
        </p:txBody>
      </p:sp>
      <p:sp>
        <p:nvSpPr>
          <p:cNvPr id="85" name="Rechteck 84">
            <a:extLst>
              <a:ext uri="{FF2B5EF4-FFF2-40B4-BE49-F238E27FC236}">
                <a16:creationId xmlns:a16="http://schemas.microsoft.com/office/drawing/2014/main" id="{32B6FA20-3FFF-46AE-AEEB-14F857E9EDDA}"/>
              </a:ext>
            </a:extLst>
          </p:cNvPr>
          <p:cNvSpPr/>
          <p:nvPr/>
        </p:nvSpPr>
        <p:spPr>
          <a:xfrm>
            <a:off x="4828851" y="5167746"/>
            <a:ext cx="2254343"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050" b="1" dirty="0">
                <a:solidFill>
                  <a:schemeClr val="tx1"/>
                </a:solidFill>
                <a:latin typeface="Adobe Fan Heiti Std B" panose="020B0700000000000000" pitchFamily="34" charset="-128"/>
                <a:ea typeface="Adobe Fan Heiti Std B" panose="020B0700000000000000" pitchFamily="34" charset="-128"/>
              </a:rPr>
              <a:t>Perform </a:t>
            </a:r>
            <a:r>
              <a:rPr lang="de-LI" sz="1050" b="1" dirty="0" err="1">
                <a:solidFill>
                  <a:srgbClr val="00B050"/>
                </a:solidFill>
                <a:latin typeface="Adobe Fan Heiti Std B" panose="020B0700000000000000" pitchFamily="34" charset="-128"/>
                <a:ea typeface="Adobe Fan Heiti Std B" panose="020B0700000000000000" pitchFamily="34" charset="-128"/>
              </a:rPr>
              <a:t>further</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err="1">
                <a:solidFill>
                  <a:srgbClr val="00B050"/>
                </a:solidFill>
                <a:latin typeface="Adobe Fan Heiti Std B" panose="020B0700000000000000" pitchFamily="34" charset="-128"/>
                <a:ea typeface="Adobe Fan Heiti Std B" panose="020B0700000000000000" pitchFamily="34" charset="-128"/>
              </a:rPr>
              <a:t>actions</a:t>
            </a:r>
            <a:r>
              <a:rPr lang="de-LI" sz="1050" b="1" dirty="0">
                <a:solidFill>
                  <a:srgbClr val="00B050"/>
                </a:solidFill>
                <a:latin typeface="Adobe Fan Heiti Std B" panose="020B0700000000000000" pitchFamily="34" charset="-128"/>
                <a:ea typeface="Adobe Fan Heiti Std B" panose="020B0700000000000000" pitchFamily="34" charset="-128"/>
              </a:rPr>
              <a:t> </a:t>
            </a:r>
            <a:r>
              <a:rPr lang="de-LI" sz="1050" b="1" dirty="0">
                <a:solidFill>
                  <a:schemeClr val="tx1"/>
                </a:solidFill>
                <a:latin typeface="Adobe Fan Heiti Std B" panose="020B0700000000000000" pitchFamily="34" charset="-128"/>
                <a:ea typeface="Adobe Fan Heiti Std B" panose="020B0700000000000000" pitchFamily="34" charset="-128"/>
              </a:rPr>
              <a:t>to </a:t>
            </a:r>
            <a:r>
              <a:rPr lang="de-LI" sz="1050" b="1" dirty="0" err="1">
                <a:solidFill>
                  <a:schemeClr val="tx1"/>
                </a:solidFill>
                <a:latin typeface="Adobe Fan Heiti Std B" panose="020B0700000000000000" pitchFamily="34" charset="-128"/>
                <a:ea typeface="Adobe Fan Heiti Std B" panose="020B0700000000000000" pitchFamily="34" charset="-128"/>
              </a:rPr>
              <a:t>reach</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the</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impact</a:t>
            </a:r>
            <a:r>
              <a:rPr lang="de-LI" sz="1050" b="1" dirty="0">
                <a:solidFill>
                  <a:schemeClr val="tx1"/>
                </a:solidFill>
                <a:latin typeface="Adobe Fan Heiti Std B" panose="020B0700000000000000" pitchFamily="34" charset="-128"/>
                <a:ea typeface="Adobe Fan Heiti Std B" panose="020B0700000000000000" pitchFamily="34" charset="-128"/>
              </a:rPr>
              <a:t> </a:t>
            </a:r>
            <a:r>
              <a:rPr lang="de-LI" sz="1050" b="1" dirty="0" err="1">
                <a:solidFill>
                  <a:schemeClr val="tx1"/>
                </a:solidFill>
                <a:latin typeface="Adobe Fan Heiti Std B" panose="020B0700000000000000" pitchFamily="34" charset="-128"/>
                <a:ea typeface="Adobe Fan Heiti Std B" panose="020B0700000000000000" pitchFamily="34" charset="-128"/>
              </a:rPr>
              <a:t>goals</a:t>
            </a:r>
            <a:r>
              <a:rPr lang="de-LI" sz="1050" b="1" dirty="0">
                <a:solidFill>
                  <a:schemeClr val="tx1"/>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6189" y="217811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6190" y="2170616"/>
            <a:ext cx="1612478" cy="3812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400" b="1" dirty="0">
                <a:solidFill>
                  <a:schemeClr val="bg1"/>
                </a:solidFill>
                <a:latin typeface="Adobe Fan Heiti Std B" panose="020B0700000000000000" pitchFamily="34" charset="-128"/>
                <a:ea typeface="Adobe Fan Heiti Std B" panose="020B0700000000000000" pitchFamily="34" charset="-128"/>
              </a:rPr>
              <a:t>80%</a:t>
            </a:r>
          </a:p>
        </p:txBody>
      </p:sp>
      <p:sp>
        <p:nvSpPr>
          <p:cNvPr id="90" name="Rechteck 89">
            <a:extLst>
              <a:ext uri="{FF2B5EF4-FFF2-40B4-BE49-F238E27FC236}">
                <a16:creationId xmlns:a16="http://schemas.microsoft.com/office/drawing/2014/main" id="{18138A74-F5CA-47B4-9939-C9D435C6B0C4}"/>
              </a:ext>
            </a:extLst>
          </p:cNvPr>
          <p:cNvSpPr/>
          <p:nvPr/>
        </p:nvSpPr>
        <p:spPr>
          <a:xfrm>
            <a:off x="6475421" y="3754849"/>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828851" y="3767391"/>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00B050"/>
                </a:solidFill>
                <a:latin typeface="Adobe Fan Heiti Std B" panose="020B0700000000000000" pitchFamily="34" charset="-128"/>
                <a:ea typeface="Adobe Fan Heiti Std B" panose="020B0700000000000000" pitchFamily="34" charset="-128"/>
              </a:rPr>
              <a:t>Wolfs in </a:t>
            </a:r>
            <a:r>
              <a:rPr lang="de-LI" sz="1200" b="1" dirty="0" err="1">
                <a:solidFill>
                  <a:srgbClr val="00B050"/>
                </a:solidFill>
                <a:latin typeface="Adobe Fan Heiti Std B" panose="020B0700000000000000" pitchFamily="34" charset="-128"/>
                <a:ea typeface="Adobe Fan Heiti Std B" panose="020B0700000000000000" pitchFamily="34" charset="-128"/>
              </a:rPr>
              <a:t>defined</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area</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475421" y="4111655"/>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828851" y="4124197"/>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Healthiness</a:t>
            </a:r>
            <a:r>
              <a:rPr lang="de-LI" sz="1200" b="1" dirty="0">
                <a:solidFill>
                  <a:srgbClr val="00B050"/>
                </a:solidFill>
                <a:latin typeface="Adobe Fan Heiti Std B" panose="020B0700000000000000" pitchFamily="34" charset="-128"/>
                <a:ea typeface="Adobe Fan Heiti Std B" panose="020B0700000000000000" pitchFamily="34" charset="-128"/>
              </a:rPr>
              <a:t> of </a:t>
            </a:r>
            <a:r>
              <a:rPr lang="de-LI" sz="1200" b="1" dirty="0" err="1">
                <a:solidFill>
                  <a:srgbClr val="00B050"/>
                </a:solidFill>
                <a:latin typeface="Adobe Fan Heiti Std B" panose="020B0700000000000000" pitchFamily="34" charset="-128"/>
                <a:ea typeface="Adobe Fan Heiti Std B" panose="020B0700000000000000" pitchFamily="34" charset="-128"/>
              </a:rPr>
              <a:t>forests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08548" y="2513422"/>
            <a:ext cx="2424221" cy="5808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latin typeface="Adobe Fan Heiti Std B" panose="020B0700000000000000" pitchFamily="34" charset="-128"/>
                <a:ea typeface="Adobe Fan Heiti Std B" panose="020B0700000000000000" pitchFamily="34" charset="-128"/>
              </a:rPr>
              <a:t>Next Project to </a:t>
            </a:r>
            <a:r>
              <a:rPr lang="de-LI" sz="1200" b="1" dirty="0" err="1">
                <a:solidFill>
                  <a:schemeClr val="tx1"/>
                </a:solidFill>
                <a:latin typeface="Adobe Fan Heiti Std B" panose="020B0700000000000000" pitchFamily="34" charset="-128"/>
                <a:ea typeface="Adobe Fan Heiti Std B" panose="020B0700000000000000" pitchFamily="34" charset="-128"/>
              </a:rPr>
              <a:t>be</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realized</a:t>
            </a:r>
            <a:r>
              <a:rPr lang="de-LI" sz="1200" b="1" dirty="0">
                <a:solidFill>
                  <a:schemeClr val="tx1"/>
                </a:solidFill>
                <a:latin typeface="Adobe Fan Heiti Std B" panose="020B0700000000000000" pitchFamily="34" charset="-128"/>
                <a:ea typeface="Adobe Fan Heiti Std B" panose="020B0700000000000000" pitchFamily="34" charset="-128"/>
              </a:rPr>
              <a:t>:</a:t>
            </a:r>
          </a:p>
          <a:p>
            <a:r>
              <a:rPr lang="de-LI" sz="1200" b="1" i="1" dirty="0">
                <a:solidFill>
                  <a:schemeClr val="tx1"/>
                </a:solidFill>
                <a:latin typeface="Adobe Fan Heiti Std B" panose="020B0700000000000000" pitchFamily="34" charset="-128"/>
                <a:ea typeface="Adobe Fan Heiti Std B" panose="020B0700000000000000" pitchFamily="34" charset="-128"/>
              </a:rPr>
              <a:t>- </a:t>
            </a:r>
            <a:r>
              <a:rPr lang="de-LI" sz="1200" b="1" i="1" dirty="0" err="1">
                <a:solidFill>
                  <a:schemeClr val="tx1"/>
                </a:solidFill>
                <a:latin typeface="Adobe Fan Heiti Std B" panose="020B0700000000000000" pitchFamily="34" charset="-128"/>
                <a:ea typeface="Adobe Fan Heiti Std B" panose="020B0700000000000000" pitchFamily="34" charset="-128"/>
              </a:rPr>
              <a:t>Local</a:t>
            </a:r>
            <a:r>
              <a:rPr lang="de-LI" sz="1200" b="1" i="1" dirty="0">
                <a:solidFill>
                  <a:schemeClr val="tx1"/>
                </a:solidFill>
                <a:latin typeface="Adobe Fan Heiti Std B" panose="020B0700000000000000" pitchFamily="34" charset="-128"/>
                <a:ea typeface="Adobe Fan Heiti Std B" panose="020B0700000000000000" pitchFamily="34" charset="-128"/>
              </a:rPr>
              <a:t>  Disco</a:t>
            </a:r>
          </a:p>
        </p:txBody>
      </p:sp>
      <p:pic>
        <p:nvPicPr>
          <p:cNvPr id="8" name="Grafik 7" descr="Pflanze">
            <a:extLst>
              <a:ext uri="{FF2B5EF4-FFF2-40B4-BE49-F238E27FC236}">
                <a16:creationId xmlns:a16="http://schemas.microsoft.com/office/drawing/2014/main" id="{C618EB06-9437-42BC-A74D-6B9F9BF092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61462" y="1445081"/>
            <a:ext cx="624843" cy="624843"/>
          </a:xfrm>
          <a:prstGeom prst="rect">
            <a:avLst/>
          </a:prstGeom>
        </p:spPr>
      </p:pic>
      <p:sp>
        <p:nvSpPr>
          <p:cNvPr id="97" name="Rechteck 96">
            <a:extLst>
              <a:ext uri="{FF2B5EF4-FFF2-40B4-BE49-F238E27FC236}">
                <a16:creationId xmlns:a16="http://schemas.microsoft.com/office/drawing/2014/main" id="{6C37E948-9198-4F1A-A714-60500D92D022}"/>
              </a:ext>
            </a:extLst>
          </p:cNvPr>
          <p:cNvSpPr/>
          <p:nvPr/>
        </p:nvSpPr>
        <p:spPr>
          <a:xfrm>
            <a:off x="6475421" y="4524633"/>
            <a:ext cx="742713"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22457" y="4507368"/>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00B050"/>
                </a:solidFill>
                <a:latin typeface="Adobe Fan Heiti Std B" panose="020B0700000000000000" pitchFamily="34" charset="-128"/>
                <a:ea typeface="Adobe Fan Heiti Std B" panose="020B0700000000000000" pitchFamily="34" charset="-128"/>
              </a:rPr>
              <a:t>Disturbances</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by</a:t>
            </a:r>
            <a:r>
              <a:rPr lang="de-LI" sz="1200" b="1" dirty="0">
                <a:solidFill>
                  <a:srgbClr val="00B050"/>
                </a:solidFill>
                <a:latin typeface="Adobe Fan Heiti Std B" panose="020B0700000000000000" pitchFamily="34" charset="-128"/>
                <a:ea typeface="Adobe Fan Heiti Std B" panose="020B0700000000000000" pitchFamily="34" charset="-128"/>
              </a:rPr>
              <a:t> </a:t>
            </a:r>
            <a:r>
              <a:rPr lang="de-LI" sz="1200" b="1" dirty="0" err="1">
                <a:solidFill>
                  <a:srgbClr val="00B050"/>
                </a:solidFill>
                <a:latin typeface="Adobe Fan Heiti Std B" panose="020B0700000000000000" pitchFamily="34" charset="-128"/>
                <a:ea typeface="Adobe Fan Heiti Std B" panose="020B0700000000000000" pitchFamily="34" charset="-128"/>
              </a:rPr>
              <a:t>shephards</a:t>
            </a:r>
            <a:r>
              <a:rPr lang="de-LI" sz="1200" b="1" dirty="0">
                <a:solidFill>
                  <a:srgbClr val="00B050"/>
                </a:solidFill>
                <a:latin typeface="Adobe Fan Heiti Std B" panose="020B0700000000000000" pitchFamily="34" charset="-128"/>
                <a:ea typeface="Adobe Fan Heiti Std B" panose="020B0700000000000000" pitchFamily="34" charset="-128"/>
              </a:rPr>
              <a:t>: </a:t>
            </a:r>
          </a:p>
        </p:txBody>
      </p:sp>
    </p:spTree>
    <p:extLst>
      <p:ext uri="{BB962C8B-B14F-4D97-AF65-F5344CB8AC3E}">
        <p14:creationId xmlns:p14="http://schemas.microsoft.com/office/powerpoint/2010/main" val="574803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23E5F84-88D8-4329-A501-C77BAF39EE44}"/>
              </a:ext>
            </a:extLst>
          </p:cNvPr>
          <p:cNvSpPr/>
          <p:nvPr/>
        </p:nvSpPr>
        <p:spPr>
          <a:xfrm>
            <a:off x="5402151" y="1775034"/>
            <a:ext cx="168405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dirty="0" err="1">
                <a:solidFill>
                  <a:schemeClr val="tx1"/>
                </a:solidFill>
                <a:latin typeface="Abadi Extra Light" panose="020B0604020202020204" pitchFamily="34" charset="0"/>
                <a:ea typeface="Adobe Fan Heiti Std B" panose="020B0700000000000000" pitchFamily="34" charset="-128"/>
              </a:rPr>
              <a:t>Donated</a:t>
            </a:r>
            <a:r>
              <a:rPr lang="de-LI" sz="1400" dirty="0">
                <a:solidFill>
                  <a:schemeClr val="tx1"/>
                </a:solidFill>
                <a:latin typeface="Abadi Extra Light" panose="020B0604020202020204" pitchFamily="34" charset="0"/>
                <a:ea typeface="Adobe Fan Heiti Std B" panose="020B0700000000000000" pitchFamily="34" charset="-128"/>
              </a:rPr>
              <a:t>: 7.806 ETH</a:t>
            </a:r>
          </a:p>
        </p:txBody>
      </p:sp>
      <p:sp>
        <p:nvSpPr>
          <p:cNvPr id="59" name="Rechteck 58">
            <a:extLst>
              <a:ext uri="{FF2B5EF4-FFF2-40B4-BE49-F238E27FC236}">
                <a16:creationId xmlns:a16="http://schemas.microsoft.com/office/drawing/2014/main" id="{08730014-F87E-4FC5-9777-5B1E597C034E}"/>
              </a:ext>
            </a:extLst>
          </p:cNvPr>
          <p:cNvSpPr/>
          <p:nvPr/>
        </p:nvSpPr>
        <p:spPr>
          <a:xfrm>
            <a:off x="5391160" y="1535805"/>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bg1">
                    <a:lumMod val="50000"/>
                  </a:schemeClr>
                </a:solidFill>
                <a:latin typeface="Adobe Fan Heiti Std B" panose="020B0700000000000000" pitchFamily="34" charset="-128"/>
                <a:ea typeface="Adobe Fan Heiti Std B" panose="020B0700000000000000" pitchFamily="34" charset="-128"/>
              </a:rPr>
              <a:t>LEVEL: medium-rare</a:t>
            </a:r>
          </a:p>
        </p:txBody>
      </p:sp>
      <p:pic>
        <p:nvPicPr>
          <p:cNvPr id="60" name="Grafik 59" descr="Ein Bild, das Objekt enthält.&#10;&#10;Mit hoher Zuverlässigkeit generierte Beschreibung">
            <a:extLst>
              <a:ext uri="{FF2B5EF4-FFF2-40B4-BE49-F238E27FC236}">
                <a16:creationId xmlns:a16="http://schemas.microsoft.com/office/drawing/2014/main" id="{1A79CC2E-C5DD-4172-8DA8-18CE89E6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60" y="1903629"/>
            <a:ext cx="127819" cy="203681"/>
          </a:xfrm>
          <a:prstGeom prst="rect">
            <a:avLst/>
          </a:prstGeom>
        </p:spPr>
      </p:pic>
      <p:pic>
        <p:nvPicPr>
          <p:cNvPr id="72" name="Grafik 71">
            <a:extLst>
              <a:ext uri="{FF2B5EF4-FFF2-40B4-BE49-F238E27FC236}">
                <a16:creationId xmlns:a16="http://schemas.microsoft.com/office/drawing/2014/main" id="{1CFB09C6-019E-4D37-9157-C5EB39E0B5A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719494" y="1557340"/>
            <a:ext cx="843711" cy="550084"/>
          </a:xfrm>
          <a:prstGeom prst="rect">
            <a:avLst/>
          </a:prstGeom>
        </p:spPr>
      </p:pic>
      <p:pic>
        <p:nvPicPr>
          <p:cNvPr id="75" name="Grafik 74" descr="Schleife">
            <a:extLst>
              <a:ext uri="{FF2B5EF4-FFF2-40B4-BE49-F238E27FC236}">
                <a16:creationId xmlns:a16="http://schemas.microsoft.com/office/drawing/2014/main" id="{F8056990-2C0B-4471-B543-9DE1E305F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1970" y="1700259"/>
            <a:ext cx="450417" cy="450417"/>
          </a:xfrm>
          <a:prstGeom prst="rect">
            <a:avLst/>
          </a:prstGeom>
        </p:spPr>
      </p:pic>
      <p:sp>
        <p:nvSpPr>
          <p:cNvPr id="76" name="Rechteck 75">
            <a:extLst>
              <a:ext uri="{FF2B5EF4-FFF2-40B4-BE49-F238E27FC236}">
                <a16:creationId xmlns:a16="http://schemas.microsoft.com/office/drawing/2014/main" id="{571603F6-A5F3-4536-B6CB-A0AAFA18BC11}"/>
              </a:ext>
            </a:extLst>
          </p:cNvPr>
          <p:cNvSpPr/>
          <p:nvPr/>
        </p:nvSpPr>
        <p:spPr>
          <a:xfrm>
            <a:off x="4799564" y="226691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WILDLIFE COLLECTION</a:t>
            </a: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752" y="2631078"/>
            <a:ext cx="592489" cy="592489"/>
          </a:xfrm>
          <a:prstGeom prst="rect">
            <a:avLst/>
          </a:prstGeom>
        </p:spPr>
      </p:pic>
      <p:sp>
        <p:nvSpPr>
          <p:cNvPr id="77" name="Rechteck 76">
            <a:extLst>
              <a:ext uri="{FF2B5EF4-FFF2-40B4-BE49-F238E27FC236}">
                <a16:creationId xmlns:a16="http://schemas.microsoft.com/office/drawing/2014/main" id="{44D14CC4-18DC-4CB2-A1F5-4B83AC04F78A}"/>
              </a:ext>
            </a:extLst>
          </p:cNvPr>
          <p:cNvSpPr/>
          <p:nvPr/>
        </p:nvSpPr>
        <p:spPr>
          <a:xfrm>
            <a:off x="4758480" y="3924992"/>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STATISTIKS 2019</a:t>
            </a:r>
          </a:p>
        </p:txBody>
      </p:sp>
      <p:pic>
        <p:nvPicPr>
          <p:cNvPr id="20" name="Grafik 19" descr="Ein Bild, das Vektorgrafiken enthält.&#10;&#10;Mit hoher Zuverlässigkeit generierte Beschreibung">
            <a:extLst>
              <a:ext uri="{FF2B5EF4-FFF2-40B4-BE49-F238E27FC236}">
                <a16:creationId xmlns:a16="http://schemas.microsoft.com/office/drawing/2014/main" id="{FD652CD9-7892-41BB-B660-5D898C191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45" y="3283655"/>
            <a:ext cx="636302" cy="636302"/>
          </a:xfrm>
          <a:prstGeom prst="rect">
            <a:avLst/>
          </a:prstGeom>
        </p:spPr>
      </p:pic>
      <p:pic>
        <p:nvPicPr>
          <p:cNvPr id="26" name="Grafik 25" descr="Ein Bild, das Transport enthält.&#10;&#10;Mit hoher Zuverlässigkeit generierte Beschreibung">
            <a:extLst>
              <a:ext uri="{FF2B5EF4-FFF2-40B4-BE49-F238E27FC236}">
                <a16:creationId xmlns:a16="http://schemas.microsoft.com/office/drawing/2014/main" id="{D7B17669-5CE1-4579-A70F-2DDF01DFD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4035" y="3283655"/>
            <a:ext cx="637200" cy="637200"/>
          </a:xfrm>
          <a:prstGeom prst="rect">
            <a:avLst/>
          </a:prstGeom>
        </p:spPr>
      </p:pic>
      <p:pic>
        <p:nvPicPr>
          <p:cNvPr id="29" name="Grafik 28" descr="Ein Bild, das Vektorgrafiken enthält.&#10;&#10;Mit sehr hoher Zuverlässigkeit generierte Beschreibung">
            <a:extLst>
              <a:ext uri="{FF2B5EF4-FFF2-40B4-BE49-F238E27FC236}">
                <a16:creationId xmlns:a16="http://schemas.microsoft.com/office/drawing/2014/main" id="{7137469B-1F4C-474F-AC41-B550854673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3483" y="3283655"/>
            <a:ext cx="637200" cy="637200"/>
          </a:xfrm>
          <a:prstGeom prst="rect">
            <a:avLst/>
          </a:prstGeom>
        </p:spPr>
      </p:pic>
      <p:sp>
        <p:nvSpPr>
          <p:cNvPr id="23" name="Rechteck 22">
            <a:extLst>
              <a:ext uri="{FF2B5EF4-FFF2-40B4-BE49-F238E27FC236}">
                <a16:creationId xmlns:a16="http://schemas.microsoft.com/office/drawing/2014/main" id="{6619F8CB-0B21-40DB-B88A-356E6B931BBE}"/>
              </a:ext>
            </a:extLst>
          </p:cNvPr>
          <p:cNvSpPr/>
          <p:nvPr/>
        </p:nvSpPr>
        <p:spPr>
          <a:xfrm>
            <a:off x="4758480" y="5096090"/>
            <a:ext cx="2470871" cy="1074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tx1"/>
                </a:solidFill>
                <a:latin typeface="Adobe Fan Heiti Std B" panose="020B0700000000000000" pitchFamily="34" charset="-128"/>
                <a:ea typeface="Adobe Fan Heiti Std B" panose="020B0700000000000000" pitchFamily="34" charset="-128"/>
              </a:rPr>
              <a:t>To </a:t>
            </a:r>
            <a:r>
              <a:rPr lang="de-LI" sz="1400" b="1" dirty="0" err="1">
                <a:solidFill>
                  <a:schemeClr val="tx1"/>
                </a:solidFill>
                <a:latin typeface="Adobe Fan Heiti Std B" panose="020B0700000000000000" pitchFamily="34" charset="-128"/>
                <a:ea typeface="Adobe Fan Heiti Std B" panose="020B0700000000000000" pitchFamily="34" charset="-128"/>
              </a:rPr>
              <a:t>donate</a:t>
            </a:r>
            <a:r>
              <a:rPr lang="de-LI" sz="1400" b="1" dirty="0">
                <a:solidFill>
                  <a:schemeClr val="tx1"/>
                </a:solidFill>
                <a:latin typeface="Adobe Fan Heiti Std B" panose="020B0700000000000000" pitchFamily="34" charset="-128"/>
                <a:ea typeface="Adobe Fan Heiti Std B" panose="020B0700000000000000" pitchFamily="34" charset="-128"/>
              </a:rPr>
              <a:t> </a:t>
            </a:r>
            <a:r>
              <a:rPr lang="de-LI" sz="1400" b="1" dirty="0" err="1">
                <a:solidFill>
                  <a:schemeClr val="tx1"/>
                </a:solidFill>
                <a:latin typeface="Adobe Fan Heiti Std B" panose="020B0700000000000000" pitchFamily="34" charset="-128"/>
                <a:ea typeface="Adobe Fan Heiti Std B" panose="020B0700000000000000" pitchFamily="34" charset="-128"/>
              </a:rPr>
              <a:t>transfer</a:t>
            </a:r>
            <a:r>
              <a:rPr lang="de-LI" sz="1400" b="1" dirty="0">
                <a:solidFill>
                  <a:schemeClr val="tx1"/>
                </a:solidFill>
                <a:latin typeface="Adobe Fan Heiti Std B" panose="020B0700000000000000" pitchFamily="34" charset="-128"/>
                <a:ea typeface="Adobe Fan Heiti Std B" panose="020B0700000000000000" pitchFamily="34" charset="-128"/>
              </a:rPr>
              <a:t> ETH to: </a:t>
            </a:r>
          </a:p>
          <a:p>
            <a:r>
              <a:rPr lang="de-LI" sz="1400" dirty="0">
                <a:solidFill>
                  <a:schemeClr val="tx1"/>
                </a:solidFill>
                <a:latin typeface="Abadi Extra Light" panose="020B0204020104020204" pitchFamily="34" charset="0"/>
                <a:ea typeface="Adobe Fan Heiti Std B" panose="020B0700000000000000" pitchFamily="34" charset="-128"/>
              </a:rPr>
              <a:t>0x0867D08D7c2840dd1G7C40f67692032e82b331f8</a:t>
            </a:r>
          </a:p>
        </p:txBody>
      </p:sp>
      <p:sp>
        <p:nvSpPr>
          <p:cNvPr id="25" name="Rechteck 24">
            <a:extLst>
              <a:ext uri="{FF2B5EF4-FFF2-40B4-BE49-F238E27FC236}">
                <a16:creationId xmlns:a16="http://schemas.microsoft.com/office/drawing/2014/main" id="{D43BB978-8F3A-40EF-BE27-9D02E4EEBB50}"/>
              </a:ext>
            </a:extLst>
          </p:cNvPr>
          <p:cNvSpPr/>
          <p:nvPr/>
        </p:nvSpPr>
        <p:spPr>
          <a:xfrm>
            <a:off x="4761953" y="495024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DONATE</a:t>
            </a:r>
          </a:p>
        </p:txBody>
      </p:sp>
      <p:pic>
        <p:nvPicPr>
          <p:cNvPr id="39" name="Grafik 38" descr="Pflanze">
            <a:extLst>
              <a:ext uri="{FF2B5EF4-FFF2-40B4-BE49-F238E27FC236}">
                <a16:creationId xmlns:a16="http://schemas.microsoft.com/office/drawing/2014/main" id="{B655AC10-3133-4B16-A723-D95CA6EC4B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23197" y="4302842"/>
            <a:ext cx="450613" cy="450613"/>
          </a:xfrm>
          <a:prstGeom prst="rect">
            <a:avLst/>
          </a:prstGeom>
        </p:spPr>
      </p:pic>
      <p:sp>
        <p:nvSpPr>
          <p:cNvPr id="40" name="Rechteck 39">
            <a:extLst>
              <a:ext uri="{FF2B5EF4-FFF2-40B4-BE49-F238E27FC236}">
                <a16:creationId xmlns:a16="http://schemas.microsoft.com/office/drawing/2014/main" id="{F388240E-533F-4350-8ACE-6FA1F7501FD1}"/>
              </a:ext>
            </a:extLst>
          </p:cNvPr>
          <p:cNvSpPr/>
          <p:nvPr/>
        </p:nvSpPr>
        <p:spPr>
          <a:xfrm>
            <a:off x="4765290"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CO</a:t>
            </a:r>
            <a:r>
              <a:rPr lang="de-LI" sz="800" b="1" dirty="0">
                <a:solidFill>
                  <a:schemeClr val="tx1"/>
                </a:solidFill>
                <a:latin typeface="Adobe Fan Heiti Std B" panose="020B0700000000000000" pitchFamily="34" charset="-128"/>
                <a:ea typeface="Adobe Fan Heiti Std B" panose="020B0700000000000000" pitchFamily="34" charset="-128"/>
              </a:rPr>
              <a:t>2 </a:t>
            </a:r>
            <a:r>
              <a:rPr lang="de-LI" sz="1100" b="1" dirty="0" err="1">
                <a:solidFill>
                  <a:schemeClr val="tx1"/>
                </a:solidFill>
                <a:latin typeface="Adobe Fan Heiti Std B" panose="020B0700000000000000" pitchFamily="34" charset="-128"/>
                <a:ea typeface="Adobe Fan Heiti Std B" panose="020B0700000000000000" pitchFamily="34" charset="-128"/>
              </a:rPr>
              <a:t>reduction</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6" name="Rechteck 5">
            <a:extLst>
              <a:ext uri="{FF2B5EF4-FFF2-40B4-BE49-F238E27FC236}">
                <a16:creationId xmlns:a16="http://schemas.microsoft.com/office/drawing/2014/main" id="{C47D464F-C4D9-480A-9BCD-510F9E8A21BF}"/>
              </a:ext>
            </a:extLst>
          </p:cNvPr>
          <p:cNvSpPr/>
          <p:nvPr/>
        </p:nvSpPr>
        <p:spPr>
          <a:xfrm>
            <a:off x="5141348" y="4319525"/>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8" name="Grafik 7" descr="Hase">
            <a:extLst>
              <a:ext uri="{FF2B5EF4-FFF2-40B4-BE49-F238E27FC236}">
                <a16:creationId xmlns:a16="http://schemas.microsoft.com/office/drawing/2014/main" id="{49C72938-C889-4C24-8DCF-EACAD46BF6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32104" y="4253398"/>
            <a:ext cx="527792" cy="527792"/>
          </a:xfrm>
          <a:prstGeom prst="rect">
            <a:avLst/>
          </a:prstGeom>
        </p:spPr>
      </p:pic>
      <p:sp>
        <p:nvSpPr>
          <p:cNvPr id="43" name="Rechteck 42">
            <a:extLst>
              <a:ext uri="{FF2B5EF4-FFF2-40B4-BE49-F238E27FC236}">
                <a16:creationId xmlns:a16="http://schemas.microsoft.com/office/drawing/2014/main" id="{C7D130E1-10E5-456F-87C8-ABD6CFE425A0}"/>
              </a:ext>
            </a:extLst>
          </p:cNvPr>
          <p:cNvSpPr/>
          <p:nvPr/>
        </p:nvSpPr>
        <p:spPr>
          <a:xfrm>
            <a:off x="6285789" y="4319525"/>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44" name="Rechteck 43">
            <a:extLst>
              <a:ext uri="{FF2B5EF4-FFF2-40B4-BE49-F238E27FC236}">
                <a16:creationId xmlns:a16="http://schemas.microsoft.com/office/drawing/2014/main" id="{1104A545-5D46-4831-AB27-4FEAF6FA4B49}"/>
              </a:ext>
            </a:extLst>
          </p:cNvPr>
          <p:cNvSpPr/>
          <p:nvPr/>
        </p:nvSpPr>
        <p:spPr>
          <a:xfrm>
            <a:off x="5813541"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Wildlife </a:t>
            </a:r>
            <a:r>
              <a:rPr lang="de-LI" sz="1100" b="1" dirty="0" err="1">
                <a:solidFill>
                  <a:schemeClr val="tx1"/>
                </a:solidFill>
                <a:latin typeface="Adobe Fan Heiti Std B" panose="020B0700000000000000" pitchFamily="34" charset="-128"/>
                <a:ea typeface="Adobe Fan Heiti Std B" panose="020B0700000000000000" pitchFamily="34" charset="-128"/>
              </a:rPr>
              <a:t>increase</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3126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23E5F84-88D8-4329-A501-C77BAF39EE44}"/>
              </a:ext>
            </a:extLst>
          </p:cNvPr>
          <p:cNvSpPr/>
          <p:nvPr/>
        </p:nvSpPr>
        <p:spPr>
          <a:xfrm>
            <a:off x="5402151" y="1775034"/>
            <a:ext cx="1684059"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dirty="0" err="1">
                <a:solidFill>
                  <a:schemeClr val="tx1"/>
                </a:solidFill>
                <a:latin typeface="Abadi Extra Light" panose="020B0604020202020204" pitchFamily="34" charset="0"/>
                <a:ea typeface="Adobe Fan Heiti Std B" panose="020B0700000000000000" pitchFamily="34" charset="-128"/>
              </a:rPr>
              <a:t>Donated</a:t>
            </a:r>
            <a:r>
              <a:rPr lang="de-LI" sz="1400" dirty="0">
                <a:solidFill>
                  <a:schemeClr val="tx1"/>
                </a:solidFill>
                <a:latin typeface="Abadi Extra Light" panose="020B0604020202020204" pitchFamily="34" charset="0"/>
                <a:ea typeface="Adobe Fan Heiti Std B" panose="020B0700000000000000" pitchFamily="34" charset="-128"/>
              </a:rPr>
              <a:t>: 7.806 ETH</a:t>
            </a:r>
          </a:p>
        </p:txBody>
      </p:sp>
      <p:sp>
        <p:nvSpPr>
          <p:cNvPr id="59" name="Rechteck 58">
            <a:extLst>
              <a:ext uri="{FF2B5EF4-FFF2-40B4-BE49-F238E27FC236}">
                <a16:creationId xmlns:a16="http://schemas.microsoft.com/office/drawing/2014/main" id="{08730014-F87E-4FC5-9777-5B1E597C034E}"/>
              </a:ext>
            </a:extLst>
          </p:cNvPr>
          <p:cNvSpPr/>
          <p:nvPr/>
        </p:nvSpPr>
        <p:spPr>
          <a:xfrm>
            <a:off x="5391160" y="1535805"/>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bg1">
                    <a:lumMod val="50000"/>
                  </a:schemeClr>
                </a:solidFill>
                <a:latin typeface="Adobe Fan Heiti Std B" panose="020B0700000000000000" pitchFamily="34" charset="-128"/>
                <a:ea typeface="Adobe Fan Heiti Std B" panose="020B0700000000000000" pitchFamily="34" charset="-128"/>
              </a:rPr>
              <a:t>LEVEL: medium-rare</a:t>
            </a:r>
          </a:p>
        </p:txBody>
      </p:sp>
      <p:pic>
        <p:nvPicPr>
          <p:cNvPr id="60" name="Grafik 59" descr="Ein Bild, das Objekt enthält.&#10;&#10;Mit hoher Zuverlässigkeit generierte Beschreibung">
            <a:extLst>
              <a:ext uri="{FF2B5EF4-FFF2-40B4-BE49-F238E27FC236}">
                <a16:creationId xmlns:a16="http://schemas.microsoft.com/office/drawing/2014/main" id="{1A79CC2E-C5DD-4172-8DA8-18CE89E6B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60" y="1903629"/>
            <a:ext cx="127819" cy="203681"/>
          </a:xfrm>
          <a:prstGeom prst="rect">
            <a:avLst/>
          </a:prstGeom>
        </p:spPr>
      </p:pic>
      <p:pic>
        <p:nvPicPr>
          <p:cNvPr id="72" name="Grafik 71">
            <a:extLst>
              <a:ext uri="{FF2B5EF4-FFF2-40B4-BE49-F238E27FC236}">
                <a16:creationId xmlns:a16="http://schemas.microsoft.com/office/drawing/2014/main" id="{1CFB09C6-019E-4D37-9157-C5EB39E0B5A3}"/>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719494" y="1557340"/>
            <a:ext cx="843711" cy="550084"/>
          </a:xfrm>
          <a:prstGeom prst="rect">
            <a:avLst/>
          </a:prstGeom>
        </p:spPr>
      </p:pic>
      <p:pic>
        <p:nvPicPr>
          <p:cNvPr id="75" name="Grafik 74" descr="Schleife">
            <a:extLst>
              <a:ext uri="{FF2B5EF4-FFF2-40B4-BE49-F238E27FC236}">
                <a16:creationId xmlns:a16="http://schemas.microsoft.com/office/drawing/2014/main" id="{F8056990-2C0B-4471-B543-9DE1E305F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61970" y="1700259"/>
            <a:ext cx="450417" cy="450417"/>
          </a:xfrm>
          <a:prstGeom prst="rect">
            <a:avLst/>
          </a:prstGeom>
        </p:spPr>
      </p:pic>
      <p:sp>
        <p:nvSpPr>
          <p:cNvPr id="76" name="Rechteck 75">
            <a:extLst>
              <a:ext uri="{FF2B5EF4-FFF2-40B4-BE49-F238E27FC236}">
                <a16:creationId xmlns:a16="http://schemas.microsoft.com/office/drawing/2014/main" id="{571603F6-A5F3-4536-B6CB-A0AAFA18BC11}"/>
              </a:ext>
            </a:extLst>
          </p:cNvPr>
          <p:cNvSpPr/>
          <p:nvPr/>
        </p:nvSpPr>
        <p:spPr>
          <a:xfrm>
            <a:off x="4799564" y="226691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WILDLIFE COLLECTION</a:t>
            </a: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56752" y="2631078"/>
            <a:ext cx="592489" cy="592489"/>
          </a:xfrm>
          <a:prstGeom prst="rect">
            <a:avLst/>
          </a:prstGeom>
        </p:spPr>
      </p:pic>
      <p:sp>
        <p:nvSpPr>
          <p:cNvPr id="77" name="Rechteck 76">
            <a:extLst>
              <a:ext uri="{FF2B5EF4-FFF2-40B4-BE49-F238E27FC236}">
                <a16:creationId xmlns:a16="http://schemas.microsoft.com/office/drawing/2014/main" id="{44D14CC4-18DC-4CB2-A1F5-4B83AC04F78A}"/>
              </a:ext>
            </a:extLst>
          </p:cNvPr>
          <p:cNvSpPr/>
          <p:nvPr/>
        </p:nvSpPr>
        <p:spPr>
          <a:xfrm>
            <a:off x="4758480" y="3924992"/>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STATISTIKS 2019</a:t>
            </a:r>
          </a:p>
        </p:txBody>
      </p:sp>
      <p:pic>
        <p:nvPicPr>
          <p:cNvPr id="20" name="Grafik 19" descr="Ein Bild, das Vektorgrafiken enthält.&#10;&#10;Mit hoher Zuverlässigkeit generierte Beschreibung">
            <a:extLst>
              <a:ext uri="{FF2B5EF4-FFF2-40B4-BE49-F238E27FC236}">
                <a16:creationId xmlns:a16="http://schemas.microsoft.com/office/drawing/2014/main" id="{FD652CD9-7892-41BB-B660-5D898C1918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4845" y="3283655"/>
            <a:ext cx="636302" cy="636302"/>
          </a:xfrm>
          <a:prstGeom prst="rect">
            <a:avLst/>
          </a:prstGeom>
        </p:spPr>
      </p:pic>
      <p:pic>
        <p:nvPicPr>
          <p:cNvPr id="26" name="Grafik 25" descr="Ein Bild, das Transport enthält.&#10;&#10;Mit hoher Zuverlässigkeit generierte Beschreibung">
            <a:extLst>
              <a:ext uri="{FF2B5EF4-FFF2-40B4-BE49-F238E27FC236}">
                <a16:creationId xmlns:a16="http://schemas.microsoft.com/office/drawing/2014/main" id="{D7B17669-5CE1-4579-A70F-2DDF01DFD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24035" y="3283655"/>
            <a:ext cx="637200" cy="637200"/>
          </a:xfrm>
          <a:prstGeom prst="rect">
            <a:avLst/>
          </a:prstGeom>
        </p:spPr>
      </p:pic>
      <p:pic>
        <p:nvPicPr>
          <p:cNvPr id="29" name="Grafik 28" descr="Ein Bild, das Vektorgrafiken enthält.&#10;&#10;Mit sehr hoher Zuverlässigkeit generierte Beschreibung">
            <a:extLst>
              <a:ext uri="{FF2B5EF4-FFF2-40B4-BE49-F238E27FC236}">
                <a16:creationId xmlns:a16="http://schemas.microsoft.com/office/drawing/2014/main" id="{7137469B-1F4C-474F-AC41-B550854673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13483" y="3283655"/>
            <a:ext cx="637200" cy="637200"/>
          </a:xfrm>
          <a:prstGeom prst="rect">
            <a:avLst/>
          </a:prstGeom>
        </p:spPr>
      </p:pic>
      <p:sp>
        <p:nvSpPr>
          <p:cNvPr id="23" name="Rechteck 22">
            <a:extLst>
              <a:ext uri="{FF2B5EF4-FFF2-40B4-BE49-F238E27FC236}">
                <a16:creationId xmlns:a16="http://schemas.microsoft.com/office/drawing/2014/main" id="{6619F8CB-0B21-40DB-B88A-356E6B931BBE}"/>
              </a:ext>
            </a:extLst>
          </p:cNvPr>
          <p:cNvSpPr/>
          <p:nvPr/>
        </p:nvSpPr>
        <p:spPr>
          <a:xfrm>
            <a:off x="4758480" y="5096090"/>
            <a:ext cx="2470871" cy="1074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chemeClr val="tx1"/>
                </a:solidFill>
                <a:latin typeface="Adobe Fan Heiti Std B" panose="020B0700000000000000" pitchFamily="34" charset="-128"/>
                <a:ea typeface="Adobe Fan Heiti Std B" panose="020B0700000000000000" pitchFamily="34" charset="-128"/>
              </a:rPr>
              <a:t>To </a:t>
            </a:r>
            <a:r>
              <a:rPr lang="de-LI" sz="1400" b="1" dirty="0" err="1">
                <a:solidFill>
                  <a:schemeClr val="tx1"/>
                </a:solidFill>
                <a:latin typeface="Adobe Fan Heiti Std B" panose="020B0700000000000000" pitchFamily="34" charset="-128"/>
                <a:ea typeface="Adobe Fan Heiti Std B" panose="020B0700000000000000" pitchFamily="34" charset="-128"/>
              </a:rPr>
              <a:t>donate</a:t>
            </a:r>
            <a:r>
              <a:rPr lang="de-LI" sz="1400" b="1" dirty="0">
                <a:solidFill>
                  <a:schemeClr val="tx1"/>
                </a:solidFill>
                <a:latin typeface="Adobe Fan Heiti Std B" panose="020B0700000000000000" pitchFamily="34" charset="-128"/>
                <a:ea typeface="Adobe Fan Heiti Std B" panose="020B0700000000000000" pitchFamily="34" charset="-128"/>
              </a:rPr>
              <a:t> </a:t>
            </a:r>
            <a:r>
              <a:rPr lang="de-LI" sz="1400" b="1" dirty="0" err="1">
                <a:solidFill>
                  <a:schemeClr val="tx1"/>
                </a:solidFill>
                <a:latin typeface="Adobe Fan Heiti Std B" panose="020B0700000000000000" pitchFamily="34" charset="-128"/>
                <a:ea typeface="Adobe Fan Heiti Std B" panose="020B0700000000000000" pitchFamily="34" charset="-128"/>
              </a:rPr>
              <a:t>transfer</a:t>
            </a:r>
            <a:r>
              <a:rPr lang="de-LI" sz="1400" b="1" dirty="0">
                <a:solidFill>
                  <a:schemeClr val="tx1"/>
                </a:solidFill>
                <a:latin typeface="Adobe Fan Heiti Std B" panose="020B0700000000000000" pitchFamily="34" charset="-128"/>
                <a:ea typeface="Adobe Fan Heiti Std B" panose="020B0700000000000000" pitchFamily="34" charset="-128"/>
              </a:rPr>
              <a:t> ETH to: </a:t>
            </a:r>
          </a:p>
          <a:p>
            <a:r>
              <a:rPr lang="de-LI" sz="1400" dirty="0">
                <a:solidFill>
                  <a:schemeClr val="tx1"/>
                </a:solidFill>
                <a:latin typeface="Abadi Extra Light" panose="020B0204020104020204" pitchFamily="34" charset="0"/>
                <a:ea typeface="Adobe Fan Heiti Std B" panose="020B0700000000000000" pitchFamily="34" charset="-128"/>
              </a:rPr>
              <a:t>0x0867D08D7c2840dd1G7C40f67692032e82b331f8</a:t>
            </a:r>
          </a:p>
        </p:txBody>
      </p:sp>
      <p:sp>
        <p:nvSpPr>
          <p:cNvPr id="25" name="Rechteck 24">
            <a:extLst>
              <a:ext uri="{FF2B5EF4-FFF2-40B4-BE49-F238E27FC236}">
                <a16:creationId xmlns:a16="http://schemas.microsoft.com/office/drawing/2014/main" id="{D43BB978-8F3A-40EF-BE27-9D02E4EEBB50}"/>
              </a:ext>
            </a:extLst>
          </p:cNvPr>
          <p:cNvSpPr/>
          <p:nvPr/>
        </p:nvSpPr>
        <p:spPr>
          <a:xfrm>
            <a:off x="4761953" y="4950248"/>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DONATE</a:t>
            </a:r>
          </a:p>
        </p:txBody>
      </p:sp>
      <p:pic>
        <p:nvPicPr>
          <p:cNvPr id="39" name="Grafik 38" descr="Pflanze">
            <a:extLst>
              <a:ext uri="{FF2B5EF4-FFF2-40B4-BE49-F238E27FC236}">
                <a16:creationId xmlns:a16="http://schemas.microsoft.com/office/drawing/2014/main" id="{B655AC10-3133-4B16-A723-D95CA6EC4B1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23197" y="4302842"/>
            <a:ext cx="450613" cy="450613"/>
          </a:xfrm>
          <a:prstGeom prst="rect">
            <a:avLst/>
          </a:prstGeom>
        </p:spPr>
      </p:pic>
      <p:sp>
        <p:nvSpPr>
          <p:cNvPr id="40" name="Rechteck 39">
            <a:extLst>
              <a:ext uri="{FF2B5EF4-FFF2-40B4-BE49-F238E27FC236}">
                <a16:creationId xmlns:a16="http://schemas.microsoft.com/office/drawing/2014/main" id="{F388240E-533F-4350-8ACE-6FA1F7501FD1}"/>
              </a:ext>
            </a:extLst>
          </p:cNvPr>
          <p:cNvSpPr/>
          <p:nvPr/>
        </p:nvSpPr>
        <p:spPr>
          <a:xfrm>
            <a:off x="4765290"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CO</a:t>
            </a:r>
            <a:r>
              <a:rPr lang="de-LI" sz="800" b="1" dirty="0">
                <a:solidFill>
                  <a:schemeClr val="tx1"/>
                </a:solidFill>
                <a:latin typeface="Adobe Fan Heiti Std B" panose="020B0700000000000000" pitchFamily="34" charset="-128"/>
                <a:ea typeface="Adobe Fan Heiti Std B" panose="020B0700000000000000" pitchFamily="34" charset="-128"/>
              </a:rPr>
              <a:t>2 </a:t>
            </a:r>
            <a:r>
              <a:rPr lang="de-LI" sz="1100" b="1" dirty="0" err="1">
                <a:solidFill>
                  <a:schemeClr val="tx1"/>
                </a:solidFill>
                <a:latin typeface="Adobe Fan Heiti Std B" panose="020B0700000000000000" pitchFamily="34" charset="-128"/>
                <a:ea typeface="Adobe Fan Heiti Std B" panose="020B0700000000000000" pitchFamily="34" charset="-128"/>
              </a:rPr>
              <a:t>reduction</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6" name="Rechteck 5">
            <a:extLst>
              <a:ext uri="{FF2B5EF4-FFF2-40B4-BE49-F238E27FC236}">
                <a16:creationId xmlns:a16="http://schemas.microsoft.com/office/drawing/2014/main" id="{C47D464F-C4D9-480A-9BCD-510F9E8A21BF}"/>
              </a:ext>
            </a:extLst>
          </p:cNvPr>
          <p:cNvSpPr/>
          <p:nvPr/>
        </p:nvSpPr>
        <p:spPr>
          <a:xfrm>
            <a:off x="5141348" y="4319525"/>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8" name="Grafik 7" descr="Hase">
            <a:extLst>
              <a:ext uri="{FF2B5EF4-FFF2-40B4-BE49-F238E27FC236}">
                <a16:creationId xmlns:a16="http://schemas.microsoft.com/office/drawing/2014/main" id="{49C72938-C889-4C24-8DCF-EACAD46BF6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32104" y="4253398"/>
            <a:ext cx="527792" cy="527792"/>
          </a:xfrm>
          <a:prstGeom prst="rect">
            <a:avLst/>
          </a:prstGeom>
        </p:spPr>
      </p:pic>
      <p:sp>
        <p:nvSpPr>
          <p:cNvPr id="43" name="Rechteck 42">
            <a:extLst>
              <a:ext uri="{FF2B5EF4-FFF2-40B4-BE49-F238E27FC236}">
                <a16:creationId xmlns:a16="http://schemas.microsoft.com/office/drawing/2014/main" id="{C7D130E1-10E5-456F-87C8-ABD6CFE425A0}"/>
              </a:ext>
            </a:extLst>
          </p:cNvPr>
          <p:cNvSpPr/>
          <p:nvPr/>
        </p:nvSpPr>
        <p:spPr>
          <a:xfrm>
            <a:off x="6285789" y="4319525"/>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44" name="Rechteck 43">
            <a:extLst>
              <a:ext uri="{FF2B5EF4-FFF2-40B4-BE49-F238E27FC236}">
                <a16:creationId xmlns:a16="http://schemas.microsoft.com/office/drawing/2014/main" id="{1104A545-5D46-4831-AB27-4FEAF6FA4B49}"/>
              </a:ext>
            </a:extLst>
          </p:cNvPr>
          <p:cNvSpPr/>
          <p:nvPr/>
        </p:nvSpPr>
        <p:spPr>
          <a:xfrm>
            <a:off x="5813541" y="4637503"/>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chemeClr val="tx1"/>
                </a:solidFill>
                <a:latin typeface="Adobe Fan Heiti Std B" panose="020B0700000000000000" pitchFamily="34" charset="-128"/>
                <a:ea typeface="Adobe Fan Heiti Std B" panose="020B0700000000000000" pitchFamily="34" charset="-128"/>
              </a:rPr>
              <a:t>Wildlife </a:t>
            </a:r>
            <a:r>
              <a:rPr lang="de-LI" sz="1100" b="1" dirty="0" err="1">
                <a:solidFill>
                  <a:schemeClr val="tx1"/>
                </a:solidFill>
                <a:latin typeface="Adobe Fan Heiti Std B" panose="020B0700000000000000" pitchFamily="34" charset="-128"/>
                <a:ea typeface="Adobe Fan Heiti Std B" panose="020B0700000000000000" pitchFamily="34" charset="-128"/>
              </a:rPr>
              <a:t>increase</a:t>
            </a:r>
            <a:endParaRPr lang="de-LI" b="1" dirty="0">
              <a:solidFill>
                <a:schemeClr val="tx1"/>
              </a:solidFill>
              <a:latin typeface="Adobe Fan Heiti Std B" panose="020B0700000000000000" pitchFamily="34" charset="-128"/>
              <a:ea typeface="Adobe Fan Heiti Std B" panose="020B0700000000000000" pitchFamily="34" charset="-128"/>
            </a:endParaRPr>
          </a:p>
        </p:txBody>
      </p:sp>
      <p:sp>
        <p:nvSpPr>
          <p:cNvPr id="45" name="Rechteck 44">
            <a:extLst>
              <a:ext uri="{FF2B5EF4-FFF2-40B4-BE49-F238E27FC236}">
                <a16:creationId xmlns:a16="http://schemas.microsoft.com/office/drawing/2014/main" id="{3AE20530-A56E-482C-B679-C29B79AD9460}"/>
              </a:ext>
            </a:extLst>
          </p:cNvPr>
          <p:cNvSpPr/>
          <p:nvPr/>
        </p:nvSpPr>
        <p:spPr>
          <a:xfrm>
            <a:off x="2412136" y="4256294"/>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More...</a:t>
            </a:r>
          </a:p>
        </p:txBody>
      </p:sp>
      <p:pic>
        <p:nvPicPr>
          <p:cNvPr id="47" name="Grafik 46">
            <a:extLst>
              <a:ext uri="{FF2B5EF4-FFF2-40B4-BE49-F238E27FC236}">
                <a16:creationId xmlns:a16="http://schemas.microsoft.com/office/drawing/2014/main" id="{0E34F8F5-639A-4526-872E-CED523E70EE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48753" y="1081792"/>
            <a:ext cx="419059" cy="273219"/>
          </a:xfrm>
          <a:prstGeom prst="rect">
            <a:avLst/>
          </a:prstGeom>
        </p:spPr>
      </p:pic>
      <p:pic>
        <p:nvPicPr>
          <p:cNvPr id="2" name="Grafik 1">
            <a:extLst>
              <a:ext uri="{FF2B5EF4-FFF2-40B4-BE49-F238E27FC236}">
                <a16:creationId xmlns:a16="http://schemas.microsoft.com/office/drawing/2014/main" id="{A8495A3A-439E-4461-A156-3C1A90EA8E73}"/>
              </a:ext>
            </a:extLst>
          </p:cNvPr>
          <p:cNvPicPr>
            <a:picLocks noChangeAspect="1"/>
          </p:cNvPicPr>
          <p:nvPr/>
        </p:nvPicPr>
        <p:blipFill rotWithShape="1">
          <a:blip r:embed="rId16"/>
          <a:srcRect l="25453" t="41129" b="35534"/>
          <a:stretch/>
        </p:blipFill>
        <p:spPr>
          <a:xfrm>
            <a:off x="699135" y="-2743530"/>
            <a:ext cx="10287000" cy="3255278"/>
          </a:xfrm>
          <a:prstGeom prst="rect">
            <a:avLst/>
          </a:prstGeom>
        </p:spPr>
      </p:pic>
    </p:spTree>
    <p:extLst>
      <p:ext uri="{BB962C8B-B14F-4D97-AF65-F5344CB8AC3E}">
        <p14:creationId xmlns:p14="http://schemas.microsoft.com/office/powerpoint/2010/main" val="1192352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571603F6-A5F3-4536-B6CB-A0AAFA18BC11}"/>
              </a:ext>
            </a:extLst>
          </p:cNvPr>
          <p:cNvSpPr/>
          <p:nvPr/>
        </p:nvSpPr>
        <p:spPr>
          <a:xfrm>
            <a:off x="4799564" y="1375747"/>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MY </a:t>
            </a:r>
            <a:r>
              <a:rPr lang="de-LI" sz="1400" b="1" dirty="0" err="1">
                <a:solidFill>
                  <a:srgbClr val="FF3434"/>
                </a:solidFill>
                <a:latin typeface="Adobe Fan Heiti Std B" panose="020B0700000000000000" pitchFamily="34" charset="-128"/>
                <a:ea typeface="Adobe Fan Heiti Std B" panose="020B0700000000000000" pitchFamily="34" charset="-128"/>
              </a:rPr>
              <a:t>BIOson</a:t>
            </a:r>
            <a:endParaRPr lang="de-LI" sz="1400" b="1" dirty="0">
              <a:solidFill>
                <a:srgbClr val="FF3434"/>
              </a:solidFill>
              <a:latin typeface="Adobe Fan Heiti Std B" panose="020B0700000000000000" pitchFamily="34" charset="-128"/>
              <a:ea typeface="Adobe Fan Heiti Std B" panose="020B0700000000000000" pitchFamily="34" charset="-128"/>
            </a:endParaRPr>
          </a:p>
        </p:txBody>
      </p:sp>
      <p:pic>
        <p:nvPicPr>
          <p:cNvPr id="18" name="Grafik 17" descr="Ein Bild, das Gras, Kuh, Tier, Säugetier enthält.&#10;&#10;Mit sehr hoher Zuverlässigkeit generierte Beschreibung">
            <a:extLst>
              <a:ext uri="{FF2B5EF4-FFF2-40B4-BE49-F238E27FC236}">
                <a16:creationId xmlns:a16="http://schemas.microsoft.com/office/drawing/2014/main" id="{FC657CBA-2AB5-4111-A5F5-0C0272F0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438" y="1815314"/>
            <a:ext cx="892039" cy="892039"/>
          </a:xfrm>
          <a:prstGeom prst="rect">
            <a:avLst/>
          </a:prstGeom>
        </p:spPr>
      </p:pic>
      <p:sp>
        <p:nvSpPr>
          <p:cNvPr id="27" name="Rechteck 26">
            <a:extLst>
              <a:ext uri="{FF2B5EF4-FFF2-40B4-BE49-F238E27FC236}">
                <a16:creationId xmlns:a16="http://schemas.microsoft.com/office/drawing/2014/main" id="{8CEEEACF-5D57-4ABB-A894-FECE4A5E5131}"/>
              </a:ext>
            </a:extLst>
          </p:cNvPr>
          <p:cNvSpPr/>
          <p:nvPr/>
        </p:nvSpPr>
        <p:spPr>
          <a:xfrm>
            <a:off x="6452768" y="2022279"/>
            <a:ext cx="766996"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7 </a:t>
            </a:r>
            <a:r>
              <a:rPr lang="de-LI" sz="1200" dirty="0" err="1">
                <a:solidFill>
                  <a:schemeClr val="tx1"/>
                </a:solidFill>
                <a:latin typeface="Adobe Fan Heiti Std B" panose="020B0700000000000000" pitchFamily="34" charset="-128"/>
                <a:ea typeface="Adobe Fan Heiti Std B" panose="020B0700000000000000" pitchFamily="34" charset="-128"/>
              </a:rPr>
              <a:t>years</a:t>
            </a:r>
            <a:endParaRPr lang="de-LI" sz="1200" dirty="0">
              <a:solidFill>
                <a:schemeClr val="tx1"/>
              </a:solidFill>
              <a:latin typeface="Adobe Fan Heiti Std B" panose="020B0700000000000000" pitchFamily="34" charset="-128"/>
              <a:ea typeface="Adobe Fan Heiti Std B" panose="020B0700000000000000" pitchFamily="34" charset="-128"/>
            </a:endParaRPr>
          </a:p>
        </p:txBody>
      </p:sp>
      <p:sp>
        <p:nvSpPr>
          <p:cNvPr id="28" name="Rechteck 27">
            <a:extLst>
              <a:ext uri="{FF2B5EF4-FFF2-40B4-BE49-F238E27FC236}">
                <a16:creationId xmlns:a16="http://schemas.microsoft.com/office/drawing/2014/main" id="{FFCC1ED1-F342-4652-A43B-101D81E68793}"/>
              </a:ext>
            </a:extLst>
          </p:cNvPr>
          <p:cNvSpPr/>
          <p:nvPr/>
        </p:nvSpPr>
        <p:spPr>
          <a:xfrm>
            <a:off x="5748826" y="2034661"/>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Age:</a:t>
            </a:r>
          </a:p>
        </p:txBody>
      </p:sp>
      <p:sp>
        <p:nvSpPr>
          <p:cNvPr id="31" name="Rechteck 30">
            <a:extLst>
              <a:ext uri="{FF2B5EF4-FFF2-40B4-BE49-F238E27FC236}">
                <a16:creationId xmlns:a16="http://schemas.microsoft.com/office/drawing/2014/main" id="{533D78AE-3D7D-4FE6-A59F-7642657CA048}"/>
              </a:ext>
            </a:extLst>
          </p:cNvPr>
          <p:cNvSpPr/>
          <p:nvPr/>
        </p:nvSpPr>
        <p:spPr>
          <a:xfrm>
            <a:off x="5748826" y="2302771"/>
            <a:ext cx="77847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Area: </a:t>
            </a:r>
          </a:p>
        </p:txBody>
      </p:sp>
      <p:sp>
        <p:nvSpPr>
          <p:cNvPr id="34" name="Rechteck 33">
            <a:extLst>
              <a:ext uri="{FF2B5EF4-FFF2-40B4-BE49-F238E27FC236}">
                <a16:creationId xmlns:a16="http://schemas.microsoft.com/office/drawing/2014/main" id="{2F06C999-780C-4F36-8C82-495BE774687D}"/>
              </a:ext>
            </a:extLst>
          </p:cNvPr>
          <p:cNvSpPr/>
          <p:nvPr/>
        </p:nvSpPr>
        <p:spPr>
          <a:xfrm>
            <a:off x="6301592" y="2271520"/>
            <a:ext cx="93497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Karpaten</a:t>
            </a:r>
          </a:p>
        </p:txBody>
      </p:sp>
      <p:sp>
        <p:nvSpPr>
          <p:cNvPr id="35" name="Rechteck 34">
            <a:extLst>
              <a:ext uri="{FF2B5EF4-FFF2-40B4-BE49-F238E27FC236}">
                <a16:creationId xmlns:a16="http://schemas.microsoft.com/office/drawing/2014/main" id="{7C13A3A9-98C4-4A84-BB6F-D727B197E44C}"/>
              </a:ext>
            </a:extLst>
          </p:cNvPr>
          <p:cNvSpPr/>
          <p:nvPr/>
        </p:nvSpPr>
        <p:spPr>
          <a:xfrm>
            <a:off x="4833499" y="3184480"/>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STALK PETER</a:t>
            </a:r>
          </a:p>
        </p:txBody>
      </p:sp>
      <p:pic>
        <p:nvPicPr>
          <p:cNvPr id="2" name="Grafik 1">
            <a:extLst>
              <a:ext uri="{FF2B5EF4-FFF2-40B4-BE49-F238E27FC236}">
                <a16:creationId xmlns:a16="http://schemas.microsoft.com/office/drawing/2014/main" id="{388B7205-65FE-4109-AC20-25FEC0328785}"/>
              </a:ext>
            </a:extLst>
          </p:cNvPr>
          <p:cNvPicPr>
            <a:picLocks noChangeAspect="1"/>
          </p:cNvPicPr>
          <p:nvPr/>
        </p:nvPicPr>
        <p:blipFill>
          <a:blip r:embed="rId4"/>
          <a:stretch>
            <a:fillRect/>
          </a:stretch>
        </p:blipFill>
        <p:spPr>
          <a:xfrm>
            <a:off x="4922875" y="3565688"/>
            <a:ext cx="2180237" cy="2159503"/>
          </a:xfrm>
          <a:prstGeom prst="rect">
            <a:avLst/>
          </a:prstGeom>
        </p:spPr>
      </p:pic>
      <p:pic>
        <p:nvPicPr>
          <p:cNvPr id="6" name="Grafik 5">
            <a:extLst>
              <a:ext uri="{FF2B5EF4-FFF2-40B4-BE49-F238E27FC236}">
                <a16:creationId xmlns:a16="http://schemas.microsoft.com/office/drawing/2014/main" id="{7EB90ABE-E756-42DA-86F9-7D881E31210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4064" y="4136084"/>
            <a:ext cx="1035269" cy="1191486"/>
          </a:xfrm>
          <a:prstGeom prst="rect">
            <a:avLst/>
          </a:prstGeom>
        </p:spPr>
      </p:pic>
      <p:pic>
        <p:nvPicPr>
          <p:cNvPr id="32" name="Grafik 31" descr="Ein Bild, das Gras, Kuh, Tier, Säugetier enthält.&#10;&#10;Mit sehr hoher Zuverlässigkeit generierte Beschreibung">
            <a:extLst>
              <a:ext uri="{FF2B5EF4-FFF2-40B4-BE49-F238E27FC236}">
                <a16:creationId xmlns:a16="http://schemas.microsoft.com/office/drawing/2014/main" id="{A61F84E5-7707-4EA9-BC17-550F75E68BA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4461" y="4302123"/>
            <a:ext cx="477881" cy="477881"/>
          </a:xfrm>
          <a:prstGeom prst="rect">
            <a:avLst/>
          </a:prstGeom>
        </p:spPr>
      </p:pic>
      <p:sp>
        <p:nvSpPr>
          <p:cNvPr id="33" name="Rechteck 32">
            <a:extLst>
              <a:ext uri="{FF2B5EF4-FFF2-40B4-BE49-F238E27FC236}">
                <a16:creationId xmlns:a16="http://schemas.microsoft.com/office/drawing/2014/main" id="{264A46DC-55E1-47FB-8623-DA29683A058C}"/>
              </a:ext>
            </a:extLst>
          </p:cNvPr>
          <p:cNvSpPr/>
          <p:nvPr/>
        </p:nvSpPr>
        <p:spPr>
          <a:xfrm>
            <a:off x="6452768" y="1777940"/>
            <a:ext cx="766996"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Peter</a:t>
            </a:r>
          </a:p>
        </p:txBody>
      </p:sp>
      <p:sp>
        <p:nvSpPr>
          <p:cNvPr id="37" name="Rechteck 36">
            <a:extLst>
              <a:ext uri="{FF2B5EF4-FFF2-40B4-BE49-F238E27FC236}">
                <a16:creationId xmlns:a16="http://schemas.microsoft.com/office/drawing/2014/main" id="{56050A23-ADFD-42F9-9F65-7078BD677B6E}"/>
              </a:ext>
            </a:extLst>
          </p:cNvPr>
          <p:cNvSpPr/>
          <p:nvPr/>
        </p:nvSpPr>
        <p:spPr>
          <a:xfrm>
            <a:off x="5748826" y="1790322"/>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Name:</a:t>
            </a:r>
          </a:p>
        </p:txBody>
      </p:sp>
      <p:sp>
        <p:nvSpPr>
          <p:cNvPr id="39" name="Rechteck 38">
            <a:extLst>
              <a:ext uri="{FF2B5EF4-FFF2-40B4-BE49-F238E27FC236}">
                <a16:creationId xmlns:a16="http://schemas.microsoft.com/office/drawing/2014/main" id="{FF0B8929-29FC-4F94-BD1A-22AA1F21A28F}"/>
              </a:ext>
            </a:extLst>
          </p:cNvPr>
          <p:cNvSpPr/>
          <p:nvPr/>
        </p:nvSpPr>
        <p:spPr>
          <a:xfrm>
            <a:off x="4899241" y="2779212"/>
            <a:ext cx="2272337" cy="239229"/>
          </a:xfrm>
          <a:prstGeom prst="rect">
            <a:avLst/>
          </a:prstGeom>
          <a:solidFill>
            <a:srgbClr val="385723">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err="1">
                <a:solidFill>
                  <a:srgbClr val="385723"/>
                </a:solidFill>
                <a:latin typeface="Adobe Fan Heiti Std B" panose="020B0700000000000000" pitchFamily="34" charset="-128"/>
                <a:ea typeface="Adobe Fan Heiti Std B" panose="020B0700000000000000" pitchFamily="34" charset="-128"/>
              </a:rPr>
              <a:t>Auction</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110046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AC382777-93FC-431D-8186-44A14FDB1EB8}"/>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3" name="Grafik 2">
            <a:extLst>
              <a:ext uri="{FF2B5EF4-FFF2-40B4-BE49-F238E27FC236}">
                <a16:creationId xmlns:a16="http://schemas.microsoft.com/office/drawing/2014/main" id="{E645DFE5-1345-43E2-9088-4E6419F7422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0" name="Gerader Verbinder 49">
            <a:extLst>
              <a:ext uri="{FF2B5EF4-FFF2-40B4-BE49-F238E27FC236}">
                <a16:creationId xmlns:a16="http://schemas.microsoft.com/office/drawing/2014/main" id="{5CF1BE57-6803-41D2-9E7C-116DF9FDE72A}"/>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571603F6-A5F3-4536-B6CB-A0AAFA18BC11}"/>
              </a:ext>
            </a:extLst>
          </p:cNvPr>
          <p:cNvSpPr/>
          <p:nvPr/>
        </p:nvSpPr>
        <p:spPr>
          <a:xfrm>
            <a:off x="4799564" y="1421814"/>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FOX TROTT</a:t>
            </a:r>
          </a:p>
        </p:txBody>
      </p:sp>
      <p:sp>
        <p:nvSpPr>
          <p:cNvPr id="33" name="Rechteck 32">
            <a:extLst>
              <a:ext uri="{FF2B5EF4-FFF2-40B4-BE49-F238E27FC236}">
                <a16:creationId xmlns:a16="http://schemas.microsoft.com/office/drawing/2014/main" id="{264A46DC-55E1-47FB-8623-DA29683A058C}"/>
              </a:ext>
            </a:extLst>
          </p:cNvPr>
          <p:cNvSpPr/>
          <p:nvPr/>
        </p:nvSpPr>
        <p:spPr>
          <a:xfrm>
            <a:off x="4817075" y="2038477"/>
            <a:ext cx="2436668" cy="739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err="1">
                <a:solidFill>
                  <a:schemeClr val="tx1"/>
                </a:solidFill>
              </a:rPr>
              <a:t>Yarr</a:t>
            </a:r>
            <a:r>
              <a:rPr lang="en-US" sz="800" dirty="0">
                <a:solidFill>
                  <a:schemeClr val="tx1"/>
                </a:solidFill>
              </a:rPr>
              <a:t> </a:t>
            </a:r>
            <a:r>
              <a:rPr lang="en-US" sz="800" dirty="0" err="1">
                <a:solidFill>
                  <a:schemeClr val="tx1"/>
                </a:solidFill>
              </a:rPr>
              <a:t>matey</a:t>
            </a:r>
            <a:r>
              <a:rPr lang="en-US" sz="800" dirty="0">
                <a:solidFill>
                  <a:schemeClr val="tx1"/>
                </a:solidFill>
              </a:rPr>
              <a:t>. I’m Fox Trott, and I'm not here to make friends, I'm here to win. Pursuing a career in being a Penguin Charmer has been exhausting, so I'm switching paths to be become a Ventriloquist. You and I go together like peanuts and Big Mac sauce.</a:t>
            </a:r>
            <a:endParaRPr lang="de-LI" sz="500" dirty="0">
              <a:solidFill>
                <a:schemeClr val="tx1"/>
              </a:solidFill>
              <a:latin typeface="Adobe Fan Heiti Std B" panose="020B0700000000000000" pitchFamily="34" charset="-128"/>
              <a:ea typeface="Adobe Fan Heiti Std B" panose="020B0700000000000000" pitchFamily="34" charset="-128"/>
            </a:endParaRPr>
          </a:p>
        </p:txBody>
      </p:sp>
      <p:sp>
        <p:nvSpPr>
          <p:cNvPr id="37" name="Rechteck 36">
            <a:extLst>
              <a:ext uri="{FF2B5EF4-FFF2-40B4-BE49-F238E27FC236}">
                <a16:creationId xmlns:a16="http://schemas.microsoft.com/office/drawing/2014/main" id="{56050A23-ADFD-42F9-9F65-7078BD677B6E}"/>
              </a:ext>
            </a:extLst>
          </p:cNvPr>
          <p:cNvSpPr/>
          <p:nvPr/>
        </p:nvSpPr>
        <p:spPr>
          <a:xfrm>
            <a:off x="4799564" y="1776883"/>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BIOgraphy</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sp>
        <p:nvSpPr>
          <p:cNvPr id="39" name="Rechteck 38">
            <a:extLst>
              <a:ext uri="{FF2B5EF4-FFF2-40B4-BE49-F238E27FC236}">
                <a16:creationId xmlns:a16="http://schemas.microsoft.com/office/drawing/2014/main" id="{FF0B8929-29FC-4F94-BD1A-22AA1F21A28F}"/>
              </a:ext>
            </a:extLst>
          </p:cNvPr>
          <p:cNvSpPr/>
          <p:nvPr/>
        </p:nvSpPr>
        <p:spPr>
          <a:xfrm>
            <a:off x="4899240" y="5569466"/>
            <a:ext cx="2272337" cy="239229"/>
          </a:xfrm>
          <a:prstGeom prst="rect">
            <a:avLst/>
          </a:prstGeom>
          <a:solidFill>
            <a:srgbClr val="385723">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sz="1200" b="1" dirty="0" err="1">
                <a:solidFill>
                  <a:srgbClr val="385723"/>
                </a:solidFill>
                <a:latin typeface="Adobe Fan Heiti Std B" panose="020B0700000000000000" pitchFamily="34" charset="-128"/>
                <a:ea typeface="Adobe Fan Heiti Std B" panose="020B0700000000000000" pitchFamily="34" charset="-128"/>
              </a:rPr>
              <a:t>Auction</a:t>
            </a:r>
            <a:endParaRPr lang="de-LI" sz="1200" b="1" dirty="0">
              <a:solidFill>
                <a:srgbClr val="385723"/>
              </a:solidFill>
              <a:latin typeface="Adobe Fan Heiti Std B" panose="020B0700000000000000" pitchFamily="34" charset="-128"/>
              <a:ea typeface="Adobe Fan Heiti Std B" panose="020B0700000000000000" pitchFamily="34" charset="-128"/>
            </a:endParaRPr>
          </a:p>
        </p:txBody>
      </p:sp>
      <p:pic>
        <p:nvPicPr>
          <p:cNvPr id="19" name="Grafik 18" descr="Ein Bild, das Vektorgrafiken enthält.&#10;&#10;Mit hoher Zuverlässigkeit generierte Beschreibung">
            <a:extLst>
              <a:ext uri="{FF2B5EF4-FFF2-40B4-BE49-F238E27FC236}">
                <a16:creationId xmlns:a16="http://schemas.microsoft.com/office/drawing/2014/main" id="{93CD3EA2-8083-4AC4-8B8A-2D28864C8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8778" y="3973677"/>
            <a:ext cx="493972" cy="493972"/>
          </a:xfrm>
          <a:prstGeom prst="rect">
            <a:avLst/>
          </a:prstGeom>
        </p:spPr>
      </p:pic>
      <p:pic>
        <p:nvPicPr>
          <p:cNvPr id="1026" name="Picture 2" descr="Ãhnliches Foto">
            <a:extLst>
              <a:ext uri="{FF2B5EF4-FFF2-40B4-BE49-F238E27FC236}">
                <a16:creationId xmlns:a16="http://schemas.microsoft.com/office/drawing/2014/main" id="{0CA44EC2-4C58-451A-AD65-3F8B1F32391E}"/>
              </a:ext>
            </a:extLst>
          </p:cNvPr>
          <p:cNvPicPr>
            <a:picLocks noChangeAspect="1" noChangeArrowheads="1"/>
          </p:cNvPicPr>
          <p:nvPr/>
        </p:nvPicPr>
        <p:blipFill>
          <a:blip r:embed="rId4">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5080484" y="2778075"/>
            <a:ext cx="1781346" cy="1608693"/>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20">
            <a:extLst>
              <a:ext uri="{FF2B5EF4-FFF2-40B4-BE49-F238E27FC236}">
                <a16:creationId xmlns:a16="http://schemas.microsoft.com/office/drawing/2014/main" id="{233BB88D-849E-495F-959F-1DE98F7821E6}"/>
              </a:ext>
            </a:extLst>
          </p:cNvPr>
          <p:cNvSpPr/>
          <p:nvPr/>
        </p:nvSpPr>
        <p:spPr>
          <a:xfrm>
            <a:off x="4833499" y="4438212"/>
            <a:ext cx="1893960"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Attributes</a:t>
            </a:r>
          </a:p>
        </p:txBody>
      </p:sp>
      <p:sp>
        <p:nvSpPr>
          <p:cNvPr id="22" name="Rechteck 21">
            <a:extLst>
              <a:ext uri="{FF2B5EF4-FFF2-40B4-BE49-F238E27FC236}">
                <a16:creationId xmlns:a16="http://schemas.microsoft.com/office/drawing/2014/main" id="{E83154A6-BDBE-49B6-AA0F-E7676A16286D}"/>
              </a:ext>
            </a:extLst>
          </p:cNvPr>
          <p:cNvSpPr/>
          <p:nvPr/>
        </p:nvSpPr>
        <p:spPr>
          <a:xfrm>
            <a:off x="4834989" y="4628816"/>
            <a:ext cx="2272336" cy="869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chemeClr val="tx1"/>
                </a:solidFill>
                <a:latin typeface="Adobe Fan Heiti Std B" panose="020B0700000000000000" pitchFamily="34" charset="-128"/>
                <a:ea typeface="Adobe Fan Heiti Std B" panose="020B0700000000000000" pitchFamily="34" charset="-128"/>
              </a:rPr>
              <a:t>fur</a:t>
            </a:r>
            <a:r>
              <a:rPr lang="de-LI" sz="1200" b="1" dirty="0">
                <a:solidFill>
                  <a:schemeClr val="tx1"/>
                </a:solidFill>
                <a:latin typeface="Adobe Fan Heiti Std B" panose="020B0700000000000000" pitchFamily="34" charset="-128"/>
                <a:ea typeface="Adobe Fan Heiti Std B" panose="020B0700000000000000" pitchFamily="34" charset="-128"/>
              </a:rPr>
              <a:t>:	orange</a:t>
            </a:r>
          </a:p>
          <a:p>
            <a:r>
              <a:rPr lang="de-LI" sz="1200" b="1" dirty="0" err="1">
                <a:solidFill>
                  <a:schemeClr val="tx1"/>
                </a:solidFill>
                <a:latin typeface="Adobe Fan Heiti Std B" panose="020B0700000000000000" pitchFamily="34" charset="-128"/>
                <a:ea typeface="Adobe Fan Heiti Std B" panose="020B0700000000000000" pitchFamily="34" charset="-128"/>
              </a:rPr>
              <a:t>eyes</a:t>
            </a:r>
            <a:r>
              <a:rPr lang="de-LI" sz="1200" b="1" dirty="0">
                <a:solidFill>
                  <a:schemeClr val="tx1"/>
                </a:solidFill>
                <a:latin typeface="Adobe Fan Heiti Std B" panose="020B0700000000000000" pitchFamily="34" charset="-128"/>
                <a:ea typeface="Adobe Fan Heiti Std B" panose="020B0700000000000000" pitchFamily="34" charset="-128"/>
              </a:rPr>
              <a:t>:	</a:t>
            </a:r>
            <a:r>
              <a:rPr lang="de-LI" sz="1200" b="1" dirty="0" err="1">
                <a:solidFill>
                  <a:schemeClr val="tx1"/>
                </a:solidFill>
                <a:latin typeface="Adobe Fan Heiti Std B" panose="020B0700000000000000" pitchFamily="34" charset="-128"/>
                <a:ea typeface="Adobe Fan Heiti Std B" panose="020B0700000000000000" pitchFamily="34" charset="-128"/>
              </a:rPr>
              <a:t>dark</a:t>
            </a:r>
            <a:r>
              <a:rPr lang="de-LI" sz="1200" b="1" dirty="0">
                <a:solidFill>
                  <a:schemeClr val="tx1"/>
                </a:solidFill>
                <a:latin typeface="Adobe Fan Heiti Std B" panose="020B0700000000000000" pitchFamily="34" charset="-128"/>
                <a:ea typeface="Adobe Fan Heiti Std B" panose="020B0700000000000000" pitchFamily="34" charset="-128"/>
              </a:rPr>
              <a:t> orange</a:t>
            </a:r>
          </a:p>
          <a:p>
            <a:r>
              <a:rPr lang="de-LI" sz="1200" b="1" dirty="0" err="1">
                <a:solidFill>
                  <a:schemeClr val="tx1"/>
                </a:solidFill>
                <a:latin typeface="Adobe Fan Heiti Std B" panose="020B0700000000000000" pitchFamily="34" charset="-128"/>
                <a:ea typeface="Adobe Fan Heiti Std B" panose="020B0700000000000000" pitchFamily="34" charset="-128"/>
              </a:rPr>
              <a:t>ears</a:t>
            </a:r>
            <a:r>
              <a:rPr lang="de-LI" sz="1200" b="1" dirty="0">
                <a:solidFill>
                  <a:schemeClr val="tx1"/>
                </a:solidFill>
                <a:latin typeface="Adobe Fan Heiti Std B" panose="020B0700000000000000" pitchFamily="34" charset="-128"/>
                <a:ea typeface="Adobe Fan Heiti Std B" panose="020B0700000000000000" pitchFamily="34" charset="-128"/>
              </a:rPr>
              <a:t>: 	sharp</a:t>
            </a:r>
          </a:p>
        </p:txBody>
      </p:sp>
    </p:spTree>
    <p:extLst>
      <p:ext uri="{BB962C8B-B14F-4D97-AF65-F5344CB8AC3E}">
        <p14:creationId xmlns:p14="http://schemas.microsoft.com/office/powerpoint/2010/main" val="2363093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F3212A5B-F920-4340-8689-D9946B02F394}"/>
              </a:ext>
            </a:extLst>
          </p:cNvPr>
          <p:cNvSpPr/>
          <p:nvPr/>
        </p:nvSpPr>
        <p:spPr>
          <a:xfrm>
            <a:off x="4822484" y="1846272"/>
            <a:ext cx="1222495" cy="7085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79" name="Rechteck 78">
            <a:extLst>
              <a:ext uri="{FF2B5EF4-FFF2-40B4-BE49-F238E27FC236}">
                <a16:creationId xmlns:a16="http://schemas.microsoft.com/office/drawing/2014/main" id="{AF0CD2EE-6D2F-47C3-B94F-010424C07C45}"/>
              </a:ext>
            </a:extLst>
          </p:cNvPr>
          <p:cNvSpPr/>
          <p:nvPr/>
        </p:nvSpPr>
        <p:spPr>
          <a:xfrm>
            <a:off x="5969359" y="1846272"/>
            <a:ext cx="1222495" cy="7085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24" name="Rechteck 23">
            <a:extLst>
              <a:ext uri="{FF2B5EF4-FFF2-40B4-BE49-F238E27FC236}">
                <a16:creationId xmlns:a16="http://schemas.microsoft.com/office/drawing/2014/main" id="{A3BC868F-1C78-4D2D-839A-DD81DA86046A}"/>
              </a:ext>
            </a:extLst>
          </p:cNvPr>
          <p:cNvSpPr/>
          <p:nvPr/>
        </p:nvSpPr>
        <p:spPr>
          <a:xfrm>
            <a:off x="6564178" y="2546960"/>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25/40</a:t>
            </a:r>
          </a:p>
        </p:txBody>
      </p:sp>
      <p:sp>
        <p:nvSpPr>
          <p:cNvPr id="28" name="Rechteck 27">
            <a:extLst>
              <a:ext uri="{FF2B5EF4-FFF2-40B4-BE49-F238E27FC236}">
                <a16:creationId xmlns:a16="http://schemas.microsoft.com/office/drawing/2014/main" id="{CB19EA1B-0103-4675-A26A-72A72B80DAD4}"/>
              </a:ext>
            </a:extLst>
          </p:cNvPr>
          <p:cNvSpPr/>
          <p:nvPr/>
        </p:nvSpPr>
        <p:spPr>
          <a:xfrm>
            <a:off x="4799564" y="2530382"/>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Bisons in </a:t>
            </a:r>
            <a:r>
              <a:rPr lang="de-LI" sz="1200" b="1" dirty="0" err="1">
                <a:solidFill>
                  <a:srgbClr val="385723"/>
                </a:solidFill>
                <a:latin typeface="Adobe Fan Heiti Std B" panose="020B0700000000000000" pitchFamily="34" charset="-128"/>
                <a:ea typeface="Adobe Fan Heiti Std B" panose="020B0700000000000000" pitchFamily="34" charset="-128"/>
              </a:rPr>
              <a:t>defined</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area</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86" name="Rechteck 85">
            <a:extLst>
              <a:ext uri="{FF2B5EF4-FFF2-40B4-BE49-F238E27FC236}">
                <a16:creationId xmlns:a16="http://schemas.microsoft.com/office/drawing/2014/main" id="{00538DF8-032C-45BE-AD6C-DB8B7CDCD0D7}"/>
              </a:ext>
            </a:extLst>
          </p:cNvPr>
          <p:cNvSpPr/>
          <p:nvPr/>
        </p:nvSpPr>
        <p:spPr>
          <a:xfrm>
            <a:off x="4859989" y="4379968"/>
            <a:ext cx="2297651" cy="381209"/>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sz="1200" b="1" dirty="0">
              <a:solidFill>
                <a:srgbClr val="00B050"/>
              </a:solidFill>
              <a:latin typeface="Adobe Fan Heiti Std B" panose="020B0700000000000000" pitchFamily="34" charset="-128"/>
              <a:ea typeface="Adobe Fan Heiti Std B" panose="020B0700000000000000" pitchFamily="34" charset="-128"/>
            </a:endParaRPr>
          </a:p>
        </p:txBody>
      </p:sp>
      <p:sp>
        <p:nvSpPr>
          <p:cNvPr id="87" name="Rechteck 86">
            <a:extLst>
              <a:ext uri="{FF2B5EF4-FFF2-40B4-BE49-F238E27FC236}">
                <a16:creationId xmlns:a16="http://schemas.microsoft.com/office/drawing/2014/main" id="{B41878B7-27F8-4E19-BB26-DD929481A024}"/>
              </a:ext>
            </a:extLst>
          </p:cNvPr>
          <p:cNvSpPr/>
          <p:nvPr/>
        </p:nvSpPr>
        <p:spPr>
          <a:xfrm>
            <a:off x="4859989" y="4372466"/>
            <a:ext cx="1773571" cy="381209"/>
          </a:xfrm>
          <a:prstGeom prst="rect">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bg1"/>
                </a:solidFill>
                <a:latin typeface="Adobe Fan Heiti Std B" panose="020B0700000000000000" pitchFamily="34" charset="-128"/>
                <a:ea typeface="Adobe Fan Heiti Std B" panose="020B0700000000000000" pitchFamily="34" charset="-128"/>
              </a:rPr>
              <a:t>Progress: 80%</a:t>
            </a:r>
          </a:p>
        </p:txBody>
      </p:sp>
      <p:sp>
        <p:nvSpPr>
          <p:cNvPr id="90" name="Rechteck 89">
            <a:extLst>
              <a:ext uri="{FF2B5EF4-FFF2-40B4-BE49-F238E27FC236}">
                <a16:creationId xmlns:a16="http://schemas.microsoft.com/office/drawing/2014/main" id="{18138A74-F5CA-47B4-9939-C9D435C6B0C4}"/>
              </a:ext>
            </a:extLst>
          </p:cNvPr>
          <p:cNvSpPr/>
          <p:nvPr/>
        </p:nvSpPr>
        <p:spPr>
          <a:xfrm>
            <a:off x="6564178" y="2879301"/>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4/6</a:t>
            </a:r>
          </a:p>
        </p:txBody>
      </p:sp>
      <p:sp>
        <p:nvSpPr>
          <p:cNvPr id="91" name="Rechteck 90">
            <a:extLst>
              <a:ext uri="{FF2B5EF4-FFF2-40B4-BE49-F238E27FC236}">
                <a16:creationId xmlns:a16="http://schemas.microsoft.com/office/drawing/2014/main" id="{C806F53F-E9CB-4FB2-B09B-F9C2BE3ADAE7}"/>
              </a:ext>
            </a:extLst>
          </p:cNvPr>
          <p:cNvSpPr/>
          <p:nvPr/>
        </p:nvSpPr>
        <p:spPr>
          <a:xfrm>
            <a:off x="4799564" y="2862723"/>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rgbClr val="385723"/>
                </a:solidFill>
                <a:latin typeface="Adobe Fan Heiti Std B" panose="020B0700000000000000" pitchFamily="34" charset="-128"/>
                <a:ea typeface="Adobe Fan Heiti Std B" panose="020B0700000000000000" pitchFamily="34" charset="-128"/>
              </a:rPr>
              <a:t>Wolfs in </a:t>
            </a:r>
            <a:r>
              <a:rPr lang="de-LI" sz="1200" b="1" dirty="0" err="1">
                <a:solidFill>
                  <a:srgbClr val="385723"/>
                </a:solidFill>
                <a:latin typeface="Adobe Fan Heiti Std B" panose="020B0700000000000000" pitchFamily="34" charset="-128"/>
                <a:ea typeface="Adobe Fan Heiti Std B" panose="020B0700000000000000" pitchFamily="34" charset="-128"/>
              </a:rPr>
              <a:t>defined</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area</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92" name="Rechteck 91">
            <a:extLst>
              <a:ext uri="{FF2B5EF4-FFF2-40B4-BE49-F238E27FC236}">
                <a16:creationId xmlns:a16="http://schemas.microsoft.com/office/drawing/2014/main" id="{AFCC792C-D2D5-4DCB-B2E6-EA15455BB26A}"/>
              </a:ext>
            </a:extLst>
          </p:cNvPr>
          <p:cNvSpPr/>
          <p:nvPr/>
        </p:nvSpPr>
        <p:spPr>
          <a:xfrm>
            <a:off x="6564178" y="3236107"/>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chemeClr val="tx1"/>
                </a:solidFill>
                <a:latin typeface="Adobe Fan Heiti Std B" panose="020B0700000000000000" pitchFamily="34" charset="-128"/>
                <a:ea typeface="Adobe Fan Heiti Std B" panose="020B0700000000000000" pitchFamily="34" charset="-128"/>
              </a:rPr>
              <a:t>85/100</a:t>
            </a:r>
          </a:p>
        </p:txBody>
      </p:sp>
      <p:sp>
        <p:nvSpPr>
          <p:cNvPr id="93" name="Rechteck 92">
            <a:extLst>
              <a:ext uri="{FF2B5EF4-FFF2-40B4-BE49-F238E27FC236}">
                <a16:creationId xmlns:a16="http://schemas.microsoft.com/office/drawing/2014/main" id="{06E6E690-930B-4002-80D5-0AB710666881}"/>
              </a:ext>
            </a:extLst>
          </p:cNvPr>
          <p:cNvSpPr/>
          <p:nvPr/>
        </p:nvSpPr>
        <p:spPr>
          <a:xfrm>
            <a:off x="4799564" y="3219529"/>
            <a:ext cx="1833997"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Healthiness</a:t>
            </a:r>
            <a:r>
              <a:rPr lang="de-LI" sz="1200" b="1" dirty="0">
                <a:solidFill>
                  <a:srgbClr val="385723"/>
                </a:solidFill>
                <a:latin typeface="Adobe Fan Heiti Std B" panose="020B0700000000000000" pitchFamily="34" charset="-128"/>
                <a:ea typeface="Adobe Fan Heiti Std B" panose="020B0700000000000000" pitchFamily="34" charset="-128"/>
              </a:rPr>
              <a:t> of </a:t>
            </a:r>
            <a:r>
              <a:rPr lang="de-LI" sz="1200" b="1" dirty="0" err="1">
                <a:solidFill>
                  <a:srgbClr val="385723"/>
                </a:solidFill>
                <a:latin typeface="Adobe Fan Heiti Std B" panose="020B0700000000000000" pitchFamily="34" charset="-128"/>
                <a:ea typeface="Adobe Fan Heiti Std B" panose="020B0700000000000000" pitchFamily="34" charset="-128"/>
              </a:rPr>
              <a:t>forests</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96" name="Rechteck 95">
            <a:extLst>
              <a:ext uri="{FF2B5EF4-FFF2-40B4-BE49-F238E27FC236}">
                <a16:creationId xmlns:a16="http://schemas.microsoft.com/office/drawing/2014/main" id="{1DA0BC48-8F5C-47DB-8BF4-62D4AE871F0D}"/>
              </a:ext>
            </a:extLst>
          </p:cNvPr>
          <p:cNvSpPr/>
          <p:nvPr/>
        </p:nvSpPr>
        <p:spPr>
          <a:xfrm>
            <a:off x="4822485" y="4789522"/>
            <a:ext cx="2424221" cy="1219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a:solidFill>
                  <a:schemeClr val="tx1"/>
                </a:solidFill>
                <a:ea typeface="Adobe Fan Heiti Std B" panose="020B0700000000000000" pitchFamily="34" charset="-128"/>
              </a:rPr>
              <a:t>Next Project to </a:t>
            </a:r>
            <a:r>
              <a:rPr lang="de-LI" sz="1200" b="1" dirty="0" err="1">
                <a:solidFill>
                  <a:schemeClr val="tx1"/>
                </a:solidFill>
                <a:ea typeface="Adobe Fan Heiti Std B" panose="020B0700000000000000" pitchFamily="34" charset="-128"/>
              </a:rPr>
              <a:t>be</a:t>
            </a:r>
            <a:r>
              <a:rPr lang="de-LI" sz="1200" b="1" dirty="0">
                <a:solidFill>
                  <a:schemeClr val="tx1"/>
                </a:solidFill>
                <a:ea typeface="Adobe Fan Heiti Std B" panose="020B0700000000000000" pitchFamily="34" charset="-128"/>
              </a:rPr>
              <a:t> </a:t>
            </a:r>
            <a:r>
              <a:rPr lang="de-LI" sz="1200" b="1" dirty="0" err="1">
                <a:solidFill>
                  <a:schemeClr val="tx1"/>
                </a:solidFill>
                <a:ea typeface="Adobe Fan Heiti Std B" panose="020B0700000000000000" pitchFamily="34" charset="-128"/>
              </a:rPr>
              <a:t>realized</a:t>
            </a:r>
            <a:r>
              <a:rPr lang="de-LI" sz="1200" b="1" dirty="0">
                <a:solidFill>
                  <a:schemeClr val="tx1"/>
                </a:solidFill>
                <a:ea typeface="Adobe Fan Heiti Std B" panose="020B0700000000000000" pitchFamily="34" charset="-128"/>
              </a:rPr>
              <a:t>:</a:t>
            </a:r>
          </a:p>
          <a:p>
            <a:pPr marL="171450" indent="-171450">
              <a:buFontTx/>
              <a:buChar char="-"/>
            </a:pPr>
            <a:r>
              <a:rPr lang="de-LI" sz="1200" i="1" dirty="0" err="1">
                <a:solidFill>
                  <a:schemeClr val="tx1"/>
                </a:solidFill>
                <a:ea typeface="Adobe Fan Heiti Std B" panose="020B0700000000000000" pitchFamily="34" charset="-128"/>
              </a:rPr>
              <a:t>Local</a:t>
            </a:r>
            <a:r>
              <a:rPr lang="de-LI" sz="1200" i="1" dirty="0">
                <a:solidFill>
                  <a:schemeClr val="tx1"/>
                </a:solidFill>
                <a:ea typeface="Adobe Fan Heiti Std B" panose="020B0700000000000000" pitchFamily="34" charset="-128"/>
              </a:rPr>
              <a:t>  Disco </a:t>
            </a:r>
            <a:r>
              <a:rPr lang="de-LI" sz="1200" i="1" dirty="0" err="1">
                <a:solidFill>
                  <a:schemeClr val="tx1"/>
                </a:solidFill>
                <a:ea typeface="Adobe Fan Heiti Std B" panose="020B0700000000000000" pitchFamily="34" charset="-128"/>
              </a:rPr>
              <a:t>Brasov</a:t>
            </a:r>
            <a:endParaRPr lang="de-LI" sz="1200" i="1" dirty="0">
              <a:solidFill>
                <a:schemeClr val="tx1"/>
              </a:solidFill>
              <a:ea typeface="Adobe Fan Heiti Std B" panose="020B0700000000000000" pitchFamily="34" charset="-128"/>
            </a:endParaRPr>
          </a:p>
          <a:p>
            <a:r>
              <a:rPr lang="de-LI" sz="1200" b="1" dirty="0">
                <a:solidFill>
                  <a:schemeClr val="tx1"/>
                </a:solidFill>
                <a:ea typeface="Adobe Fan Heiti Std B" panose="020B0700000000000000" pitchFamily="34" charset="-128"/>
              </a:rPr>
              <a:t>Already </a:t>
            </a:r>
            <a:r>
              <a:rPr lang="de-LI" sz="1200" b="1" dirty="0" err="1">
                <a:solidFill>
                  <a:schemeClr val="tx1"/>
                </a:solidFill>
                <a:ea typeface="Adobe Fan Heiti Std B" panose="020B0700000000000000" pitchFamily="34" charset="-128"/>
              </a:rPr>
              <a:t>realized</a:t>
            </a:r>
            <a:r>
              <a:rPr lang="de-LI" sz="1200" b="1" dirty="0">
                <a:solidFill>
                  <a:schemeClr val="tx1"/>
                </a:solidFill>
                <a:ea typeface="Adobe Fan Heiti Std B" panose="020B0700000000000000" pitchFamily="34" charset="-128"/>
              </a:rPr>
              <a:t>:</a:t>
            </a:r>
          </a:p>
          <a:p>
            <a:pPr marL="171450" indent="-171450">
              <a:buFontTx/>
              <a:buChar char="-"/>
            </a:pPr>
            <a:r>
              <a:rPr lang="de-LI" sz="1200" i="1" dirty="0">
                <a:solidFill>
                  <a:schemeClr val="tx1"/>
                </a:solidFill>
                <a:ea typeface="Adobe Fan Heiti Std B" panose="020B0700000000000000" pitchFamily="34" charset="-128"/>
              </a:rPr>
              <a:t>Well in </a:t>
            </a:r>
            <a:r>
              <a:rPr lang="de-LI" sz="1200" i="1" dirty="0" err="1">
                <a:solidFill>
                  <a:schemeClr val="tx1"/>
                </a:solidFill>
                <a:ea typeface="Adobe Fan Heiti Std B" panose="020B0700000000000000" pitchFamily="34" charset="-128"/>
              </a:rPr>
              <a:t>Brasov</a:t>
            </a:r>
            <a:endParaRPr lang="de-LI" sz="1200" i="1" dirty="0">
              <a:solidFill>
                <a:schemeClr val="tx1"/>
              </a:solidFill>
              <a:ea typeface="Adobe Fan Heiti Std B" panose="020B0700000000000000" pitchFamily="34" charset="-128"/>
            </a:endParaRPr>
          </a:p>
          <a:p>
            <a:pPr marL="171450" indent="-171450">
              <a:buFontTx/>
              <a:buChar char="-"/>
            </a:pPr>
            <a:r>
              <a:rPr lang="de-LI" sz="1200" i="1" dirty="0" err="1">
                <a:solidFill>
                  <a:schemeClr val="tx1"/>
                </a:solidFill>
                <a:ea typeface="Adobe Fan Heiti Std B" panose="020B0700000000000000" pitchFamily="34" charset="-128"/>
              </a:rPr>
              <a:t>Rennovate</a:t>
            </a:r>
            <a:r>
              <a:rPr lang="de-LI" sz="1200" i="1" dirty="0">
                <a:solidFill>
                  <a:schemeClr val="tx1"/>
                </a:solidFill>
                <a:ea typeface="Adobe Fan Heiti Std B" panose="020B0700000000000000" pitchFamily="34" charset="-128"/>
              </a:rPr>
              <a:t> Hospital in Siebenbürgen</a:t>
            </a:r>
          </a:p>
        </p:txBody>
      </p:sp>
      <p:sp>
        <p:nvSpPr>
          <p:cNvPr id="97" name="Rechteck 96">
            <a:extLst>
              <a:ext uri="{FF2B5EF4-FFF2-40B4-BE49-F238E27FC236}">
                <a16:creationId xmlns:a16="http://schemas.microsoft.com/office/drawing/2014/main" id="{6C37E948-9198-4F1A-A714-60500D92D022}"/>
              </a:ext>
            </a:extLst>
          </p:cNvPr>
          <p:cNvSpPr/>
          <p:nvPr/>
        </p:nvSpPr>
        <p:spPr>
          <a:xfrm>
            <a:off x="6564178" y="3562612"/>
            <a:ext cx="68252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LI" sz="1200" dirty="0">
                <a:solidFill>
                  <a:srgbClr val="FF0000"/>
                </a:solidFill>
                <a:latin typeface="Adobe Fan Heiti Std B" panose="020B0700000000000000" pitchFamily="34" charset="-128"/>
                <a:ea typeface="Adobe Fan Heiti Std B" panose="020B0700000000000000" pitchFamily="34" charset="-128"/>
              </a:rPr>
              <a:t>2</a:t>
            </a:r>
          </a:p>
        </p:txBody>
      </p:sp>
      <p:sp>
        <p:nvSpPr>
          <p:cNvPr id="98" name="Rechteck 97">
            <a:extLst>
              <a:ext uri="{FF2B5EF4-FFF2-40B4-BE49-F238E27FC236}">
                <a16:creationId xmlns:a16="http://schemas.microsoft.com/office/drawing/2014/main" id="{B1B27D0E-CCC2-45C2-88AE-0A3FECD3E47A}"/>
              </a:ext>
            </a:extLst>
          </p:cNvPr>
          <p:cNvSpPr/>
          <p:nvPr/>
        </p:nvSpPr>
        <p:spPr>
          <a:xfrm>
            <a:off x="4799564" y="3602700"/>
            <a:ext cx="2142224" cy="381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200" b="1" dirty="0" err="1">
                <a:solidFill>
                  <a:srgbClr val="385723"/>
                </a:solidFill>
                <a:latin typeface="Adobe Fan Heiti Std B" panose="020B0700000000000000" pitchFamily="34" charset="-128"/>
                <a:ea typeface="Adobe Fan Heiti Std B" panose="020B0700000000000000" pitchFamily="34" charset="-128"/>
              </a:rPr>
              <a:t>Disturbances</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by</a:t>
            </a:r>
            <a:r>
              <a:rPr lang="de-LI" sz="1200" b="1" dirty="0">
                <a:solidFill>
                  <a:srgbClr val="385723"/>
                </a:solidFill>
                <a:latin typeface="Adobe Fan Heiti Std B" panose="020B0700000000000000" pitchFamily="34" charset="-128"/>
                <a:ea typeface="Adobe Fan Heiti Std B" panose="020B0700000000000000" pitchFamily="34" charset="-128"/>
              </a:rPr>
              <a:t> </a:t>
            </a:r>
            <a:r>
              <a:rPr lang="de-LI" sz="1200" b="1" dirty="0" err="1">
                <a:solidFill>
                  <a:srgbClr val="385723"/>
                </a:solidFill>
                <a:latin typeface="Adobe Fan Heiti Std B" panose="020B0700000000000000" pitchFamily="34" charset="-128"/>
                <a:ea typeface="Adobe Fan Heiti Std B" panose="020B0700000000000000" pitchFamily="34" charset="-128"/>
              </a:rPr>
              <a:t>shephards</a:t>
            </a:r>
            <a:r>
              <a:rPr lang="de-LI" sz="1200" b="1" dirty="0">
                <a:solidFill>
                  <a:srgbClr val="385723"/>
                </a:solidFill>
                <a:latin typeface="Adobe Fan Heiti Std B" panose="020B0700000000000000" pitchFamily="34" charset="-128"/>
                <a:ea typeface="Adobe Fan Heiti Std B" panose="020B0700000000000000" pitchFamily="34" charset="-128"/>
              </a:rPr>
              <a:t>: </a:t>
            </a:r>
          </a:p>
        </p:txBody>
      </p:sp>
      <p:sp>
        <p:nvSpPr>
          <p:cNvPr id="50" name="Rechteck 49">
            <a:extLst>
              <a:ext uri="{FF2B5EF4-FFF2-40B4-BE49-F238E27FC236}">
                <a16:creationId xmlns:a16="http://schemas.microsoft.com/office/drawing/2014/main" id="{68E10CE8-C1D4-403C-8A60-8BB281B1AD6C}"/>
              </a:ext>
            </a:extLst>
          </p:cNvPr>
          <p:cNvSpPr/>
          <p:nvPr/>
        </p:nvSpPr>
        <p:spPr>
          <a:xfrm>
            <a:off x="5228157" y="568804"/>
            <a:ext cx="17134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7200" b="1" dirty="0">
                <a:solidFill>
                  <a:schemeClr val="accent6">
                    <a:lumMod val="50000"/>
                  </a:schemeClr>
                </a:solidFill>
                <a:latin typeface="Trench" panose="02000503000000020004" pitchFamily="50" charset="0"/>
                <a:ea typeface="Adobe Fan Heiti Std B" panose="020B0700000000000000" pitchFamily="34" charset="-128"/>
              </a:rPr>
              <a:t>.</a:t>
            </a:r>
            <a:r>
              <a:rPr lang="de-LI" sz="3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3600" b="1" dirty="0" err="1">
                <a:solidFill>
                  <a:srgbClr val="FF3434"/>
                </a:solidFill>
                <a:latin typeface="Trench" panose="02000503000000020004" pitchFamily="50" charset="0"/>
                <a:ea typeface="Adobe Fan Heiti Std B" panose="020B0700000000000000" pitchFamily="34" charset="-128"/>
              </a:rPr>
              <a:t>son</a:t>
            </a:r>
            <a:endParaRPr lang="de-LI" sz="3600" b="1" dirty="0">
              <a:solidFill>
                <a:srgbClr val="FF3434"/>
              </a:solidFill>
              <a:latin typeface="Trench" panose="02000503000000020004" pitchFamily="50" charset="0"/>
              <a:ea typeface="Adobe Fan Heiti Std B" panose="020B0700000000000000" pitchFamily="34" charset="-128"/>
            </a:endParaRPr>
          </a:p>
        </p:txBody>
      </p:sp>
      <p:pic>
        <p:nvPicPr>
          <p:cNvPr id="51" name="Grafik 50">
            <a:extLst>
              <a:ext uri="{FF2B5EF4-FFF2-40B4-BE49-F238E27FC236}">
                <a16:creationId xmlns:a16="http://schemas.microsoft.com/office/drawing/2014/main" id="{F7E0D098-FB99-403D-B339-E1C7C90BF7B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810292" y="1013129"/>
            <a:ext cx="419059" cy="273219"/>
          </a:xfrm>
          <a:prstGeom prst="rect">
            <a:avLst/>
          </a:prstGeom>
        </p:spPr>
      </p:pic>
      <p:cxnSp>
        <p:nvCxnSpPr>
          <p:cNvPr id="52" name="Gerader Verbinder 51">
            <a:extLst>
              <a:ext uri="{FF2B5EF4-FFF2-40B4-BE49-F238E27FC236}">
                <a16:creationId xmlns:a16="http://schemas.microsoft.com/office/drawing/2014/main" id="{6F1001F3-EE9C-4C02-8BB6-179E2C9D204E}"/>
              </a:ext>
            </a:extLst>
          </p:cNvPr>
          <p:cNvCxnSpPr>
            <a:cxnSpLocks/>
          </p:cNvCxnSpPr>
          <p:nvPr/>
        </p:nvCxnSpPr>
        <p:spPr>
          <a:xfrm>
            <a:off x="4799564" y="1342543"/>
            <a:ext cx="2436668"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71" name="Grafik 70" descr="Pflanze">
            <a:extLst>
              <a:ext uri="{FF2B5EF4-FFF2-40B4-BE49-F238E27FC236}">
                <a16:creationId xmlns:a16="http://schemas.microsoft.com/office/drawing/2014/main" id="{A18C7B5A-8555-4F3B-A882-163D60A29C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8962" y="1829589"/>
            <a:ext cx="450613" cy="450613"/>
          </a:xfrm>
          <a:prstGeom prst="rect">
            <a:avLst/>
          </a:prstGeom>
        </p:spPr>
      </p:pic>
      <p:sp>
        <p:nvSpPr>
          <p:cNvPr id="72" name="Rechteck 71">
            <a:extLst>
              <a:ext uri="{FF2B5EF4-FFF2-40B4-BE49-F238E27FC236}">
                <a16:creationId xmlns:a16="http://schemas.microsoft.com/office/drawing/2014/main" id="{C0C67FBC-A56C-45F0-A36B-0C3003F08C18}"/>
              </a:ext>
            </a:extLst>
          </p:cNvPr>
          <p:cNvSpPr/>
          <p:nvPr/>
        </p:nvSpPr>
        <p:spPr>
          <a:xfrm>
            <a:off x="4851055" y="2164250"/>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rgbClr val="385723"/>
                </a:solidFill>
                <a:latin typeface="Adobe Fan Heiti Std B" panose="020B0700000000000000" pitchFamily="34" charset="-128"/>
                <a:ea typeface="Adobe Fan Heiti Std B" panose="020B0700000000000000" pitchFamily="34" charset="-128"/>
              </a:rPr>
              <a:t>CO</a:t>
            </a:r>
            <a:r>
              <a:rPr lang="de-LI" sz="800" b="1" dirty="0">
                <a:solidFill>
                  <a:srgbClr val="385723"/>
                </a:solidFill>
                <a:latin typeface="Adobe Fan Heiti Std B" panose="020B0700000000000000" pitchFamily="34" charset="-128"/>
                <a:ea typeface="Adobe Fan Heiti Std B" panose="020B0700000000000000" pitchFamily="34" charset="-128"/>
              </a:rPr>
              <a:t>2 </a:t>
            </a:r>
            <a:r>
              <a:rPr lang="de-LI" sz="1100" b="1" dirty="0" err="1">
                <a:solidFill>
                  <a:srgbClr val="385723"/>
                </a:solidFill>
                <a:latin typeface="Adobe Fan Heiti Std B" panose="020B0700000000000000" pitchFamily="34" charset="-128"/>
                <a:ea typeface="Adobe Fan Heiti Std B" panose="020B0700000000000000" pitchFamily="34" charset="-128"/>
              </a:rPr>
              <a:t>reduction</a:t>
            </a:r>
            <a:endParaRPr lang="de-LI" b="1" dirty="0">
              <a:solidFill>
                <a:srgbClr val="385723"/>
              </a:solidFill>
              <a:latin typeface="Adobe Fan Heiti Std B" panose="020B0700000000000000" pitchFamily="34" charset="-128"/>
              <a:ea typeface="Adobe Fan Heiti Std B" panose="020B0700000000000000" pitchFamily="34" charset="-128"/>
            </a:endParaRPr>
          </a:p>
        </p:txBody>
      </p:sp>
      <p:sp>
        <p:nvSpPr>
          <p:cNvPr id="73" name="Rechteck 72">
            <a:extLst>
              <a:ext uri="{FF2B5EF4-FFF2-40B4-BE49-F238E27FC236}">
                <a16:creationId xmlns:a16="http://schemas.microsoft.com/office/drawing/2014/main" id="{76FE3454-92B4-48F5-A95A-8F8420BD29DC}"/>
              </a:ext>
            </a:extLst>
          </p:cNvPr>
          <p:cNvSpPr/>
          <p:nvPr/>
        </p:nvSpPr>
        <p:spPr>
          <a:xfrm>
            <a:off x="5227113" y="1846272"/>
            <a:ext cx="524503"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3T</a:t>
            </a:r>
          </a:p>
        </p:txBody>
      </p:sp>
      <p:pic>
        <p:nvPicPr>
          <p:cNvPr id="74" name="Grafik 73" descr="Hase">
            <a:extLst>
              <a:ext uri="{FF2B5EF4-FFF2-40B4-BE49-F238E27FC236}">
                <a16:creationId xmlns:a16="http://schemas.microsoft.com/office/drawing/2014/main" id="{6FA6215C-A41E-4FCC-A0A7-22543495FB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7869" y="1780145"/>
            <a:ext cx="527792" cy="527792"/>
          </a:xfrm>
          <a:prstGeom prst="rect">
            <a:avLst/>
          </a:prstGeom>
        </p:spPr>
      </p:pic>
      <p:sp>
        <p:nvSpPr>
          <p:cNvPr id="75" name="Rechteck 74">
            <a:extLst>
              <a:ext uri="{FF2B5EF4-FFF2-40B4-BE49-F238E27FC236}">
                <a16:creationId xmlns:a16="http://schemas.microsoft.com/office/drawing/2014/main" id="{A14167AA-5D74-4CDA-BA55-9D22478B00BA}"/>
              </a:ext>
            </a:extLst>
          </p:cNvPr>
          <p:cNvSpPr/>
          <p:nvPr/>
        </p:nvSpPr>
        <p:spPr>
          <a:xfrm>
            <a:off x="6371554" y="1846272"/>
            <a:ext cx="704039" cy="461665"/>
          </a:xfrm>
          <a:prstGeom prst="rect">
            <a:avLst/>
          </a:prstGeom>
        </p:spPr>
        <p:txBody>
          <a:bodyPr wrap="none">
            <a:spAutoFit/>
          </a:bodyPr>
          <a:lstStyle/>
          <a:p>
            <a:r>
              <a:rPr lang="de-LI" sz="2400" b="1" dirty="0">
                <a:solidFill>
                  <a:srgbClr val="385723"/>
                </a:solidFill>
                <a:latin typeface="Adobe Fan Heiti Std B" panose="020B0700000000000000" pitchFamily="34" charset="-128"/>
                <a:ea typeface="Adobe Fan Heiti Std B" panose="020B0700000000000000" pitchFamily="34" charset="-128"/>
              </a:rPr>
              <a:t>100</a:t>
            </a:r>
          </a:p>
        </p:txBody>
      </p:sp>
      <p:sp>
        <p:nvSpPr>
          <p:cNvPr id="76" name="Rechteck 75">
            <a:extLst>
              <a:ext uri="{FF2B5EF4-FFF2-40B4-BE49-F238E27FC236}">
                <a16:creationId xmlns:a16="http://schemas.microsoft.com/office/drawing/2014/main" id="{C82D8838-4FDF-4C49-B082-6941FE36D7A0}"/>
              </a:ext>
            </a:extLst>
          </p:cNvPr>
          <p:cNvSpPr/>
          <p:nvPr/>
        </p:nvSpPr>
        <p:spPr>
          <a:xfrm>
            <a:off x="5899306" y="2164250"/>
            <a:ext cx="1388417"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100" b="1" dirty="0">
                <a:solidFill>
                  <a:srgbClr val="385723"/>
                </a:solidFill>
                <a:latin typeface="Adobe Fan Heiti Std B" panose="020B0700000000000000" pitchFamily="34" charset="-128"/>
                <a:ea typeface="Adobe Fan Heiti Std B" panose="020B0700000000000000" pitchFamily="34" charset="-128"/>
              </a:rPr>
              <a:t>Wildlife </a:t>
            </a:r>
            <a:r>
              <a:rPr lang="de-LI" sz="1100" b="1" dirty="0" err="1">
                <a:solidFill>
                  <a:srgbClr val="385723"/>
                </a:solidFill>
                <a:latin typeface="Adobe Fan Heiti Std B" panose="020B0700000000000000" pitchFamily="34" charset="-128"/>
                <a:ea typeface="Adobe Fan Heiti Std B" panose="020B0700000000000000" pitchFamily="34" charset="-128"/>
              </a:rPr>
              <a:t>increase</a:t>
            </a:r>
            <a:endParaRPr lang="de-LI" b="1" dirty="0">
              <a:solidFill>
                <a:srgbClr val="385723"/>
              </a:solidFill>
              <a:latin typeface="Adobe Fan Heiti Std B" panose="020B0700000000000000" pitchFamily="34" charset="-128"/>
              <a:ea typeface="Adobe Fan Heiti Std B" panose="020B0700000000000000" pitchFamily="34" charset="-128"/>
            </a:endParaRPr>
          </a:p>
        </p:txBody>
      </p:sp>
      <p:sp>
        <p:nvSpPr>
          <p:cNvPr id="77" name="Rechteck 76">
            <a:extLst>
              <a:ext uri="{FF2B5EF4-FFF2-40B4-BE49-F238E27FC236}">
                <a16:creationId xmlns:a16="http://schemas.microsoft.com/office/drawing/2014/main" id="{A1BD97D9-83BD-4FA3-A1F1-9D95989EB822}"/>
              </a:ext>
            </a:extLst>
          </p:cNvPr>
          <p:cNvSpPr/>
          <p:nvPr/>
        </p:nvSpPr>
        <p:spPr>
          <a:xfrm>
            <a:off x="4799564" y="1392694"/>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ENVIRONMENT</a:t>
            </a:r>
          </a:p>
        </p:txBody>
      </p:sp>
      <p:sp>
        <p:nvSpPr>
          <p:cNvPr id="78" name="Rechteck 77">
            <a:extLst>
              <a:ext uri="{FF2B5EF4-FFF2-40B4-BE49-F238E27FC236}">
                <a16:creationId xmlns:a16="http://schemas.microsoft.com/office/drawing/2014/main" id="{C1588F4C-72B2-4A81-A29A-AAFD83FD54FC}"/>
              </a:ext>
            </a:extLst>
          </p:cNvPr>
          <p:cNvSpPr/>
          <p:nvPr/>
        </p:nvSpPr>
        <p:spPr>
          <a:xfrm>
            <a:off x="4799564" y="3972166"/>
            <a:ext cx="2436668"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1400" b="1" dirty="0">
                <a:solidFill>
                  <a:srgbClr val="FF3434"/>
                </a:solidFill>
                <a:latin typeface="Adobe Fan Heiti Std B" panose="020B0700000000000000" pitchFamily="34" charset="-128"/>
                <a:ea typeface="Adobe Fan Heiti Std B" panose="020B0700000000000000" pitchFamily="34" charset="-128"/>
              </a:rPr>
              <a:t>COMMUNITY</a:t>
            </a:r>
          </a:p>
        </p:txBody>
      </p:sp>
    </p:spTree>
    <p:extLst>
      <p:ext uri="{BB962C8B-B14F-4D97-AF65-F5344CB8AC3E}">
        <p14:creationId xmlns:p14="http://schemas.microsoft.com/office/powerpoint/2010/main" val="3419461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uppieren 27">
            <a:extLst>
              <a:ext uri="{FF2B5EF4-FFF2-40B4-BE49-F238E27FC236}">
                <a16:creationId xmlns:a16="http://schemas.microsoft.com/office/drawing/2014/main" id="{05A50613-CB4B-4C9B-9BC2-316B6BEBDE8F}"/>
              </a:ext>
            </a:extLst>
          </p:cNvPr>
          <p:cNvGrpSpPr/>
          <p:nvPr/>
        </p:nvGrpSpPr>
        <p:grpSpPr>
          <a:xfrm>
            <a:off x="57151" y="-412914"/>
            <a:ext cx="3746151" cy="3746151"/>
            <a:chOff x="57151" y="-412914"/>
            <a:chExt cx="7213764" cy="7213764"/>
          </a:xfrm>
        </p:grpSpPr>
        <p:pic>
          <p:nvPicPr>
            <p:cNvPr id="26" name="Grafik 25" descr="Herz">
              <a:extLst>
                <a:ext uri="{FF2B5EF4-FFF2-40B4-BE49-F238E27FC236}">
                  <a16:creationId xmlns:a16="http://schemas.microsoft.com/office/drawing/2014/main" id="{0C7C6E4A-6E8A-4A80-88F3-46F41FC02F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51" y="-412914"/>
              <a:ext cx="7213764" cy="7213764"/>
            </a:xfrm>
            <a:prstGeom prst="rect">
              <a:avLst/>
            </a:prstGeom>
          </p:spPr>
        </p:pic>
        <p:pic>
          <p:nvPicPr>
            <p:cNvPr id="27" name="Grafik 26">
              <a:extLst>
                <a:ext uri="{FF2B5EF4-FFF2-40B4-BE49-F238E27FC236}">
                  <a16:creationId xmlns:a16="http://schemas.microsoft.com/office/drawing/2014/main" id="{6257A4D7-4313-4E89-A5B0-F68EBD80F64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52136" y="1400697"/>
              <a:ext cx="3133888" cy="3538104"/>
            </a:xfrm>
            <a:prstGeom prst="rect">
              <a:avLst/>
            </a:prstGeom>
          </p:spPr>
        </p:pic>
      </p:grpSp>
      <p:grpSp>
        <p:nvGrpSpPr>
          <p:cNvPr id="13" name="Gruppieren 12">
            <a:extLst>
              <a:ext uri="{FF2B5EF4-FFF2-40B4-BE49-F238E27FC236}">
                <a16:creationId xmlns:a16="http://schemas.microsoft.com/office/drawing/2014/main" id="{C823DA8F-BEE8-439A-8903-53BB38ABDF14}"/>
              </a:ext>
            </a:extLst>
          </p:cNvPr>
          <p:cNvGrpSpPr/>
          <p:nvPr/>
        </p:nvGrpSpPr>
        <p:grpSpPr>
          <a:xfrm>
            <a:off x="8880013" y="245836"/>
            <a:ext cx="3087401" cy="3087401"/>
            <a:chOff x="9726320" y="3146189"/>
            <a:chExt cx="565621" cy="565621"/>
          </a:xfrm>
        </p:grpSpPr>
        <p:sp>
          <p:nvSpPr>
            <p:cNvPr id="14" name="Ellipse 13">
              <a:extLst>
                <a:ext uri="{FF2B5EF4-FFF2-40B4-BE49-F238E27FC236}">
                  <a16:creationId xmlns:a16="http://schemas.microsoft.com/office/drawing/2014/main" id="{FDE730AA-7C14-43E1-9790-58F511CDE1F8}"/>
                </a:ext>
              </a:extLst>
            </p:cNvPr>
            <p:cNvSpPr/>
            <p:nvPr/>
          </p:nvSpPr>
          <p:spPr>
            <a:xfrm>
              <a:off x="9726320" y="3146189"/>
              <a:ext cx="565621" cy="565621"/>
            </a:xfrm>
            <a:prstGeom prst="ellipse">
              <a:avLst/>
            </a:prstGeom>
            <a:solidFill>
              <a:schemeClr val="bg1">
                <a:lumMod val="8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16" name="Gruppieren 15">
              <a:extLst>
                <a:ext uri="{FF2B5EF4-FFF2-40B4-BE49-F238E27FC236}">
                  <a16:creationId xmlns:a16="http://schemas.microsoft.com/office/drawing/2014/main" id="{7570C493-C06E-49FC-864E-DDBFD33F6B8B}"/>
                </a:ext>
              </a:extLst>
            </p:cNvPr>
            <p:cNvGrpSpPr/>
            <p:nvPr/>
          </p:nvGrpSpPr>
          <p:grpSpPr>
            <a:xfrm>
              <a:off x="9733887" y="3218874"/>
              <a:ext cx="529237" cy="450414"/>
              <a:chOff x="9098107" y="415636"/>
              <a:chExt cx="2238375" cy="1904999"/>
            </a:xfrm>
          </p:grpSpPr>
          <p:pic>
            <p:nvPicPr>
              <p:cNvPr id="17" name="Grafik 16">
                <a:extLst>
                  <a:ext uri="{FF2B5EF4-FFF2-40B4-BE49-F238E27FC236}">
                    <a16:creationId xmlns:a16="http://schemas.microsoft.com/office/drawing/2014/main" id="{CA579C7F-42B6-4146-8E15-A6842D40E95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8" name="Grafik 17">
                <a:extLst>
                  <a:ext uri="{FF2B5EF4-FFF2-40B4-BE49-F238E27FC236}">
                    <a16:creationId xmlns:a16="http://schemas.microsoft.com/office/drawing/2014/main" id="{8BA3ECB0-D68F-40D5-B807-480A8520A9D9}"/>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grpSp>
      <p:pic>
        <p:nvPicPr>
          <p:cNvPr id="25" name="Grafik 24">
            <a:extLst>
              <a:ext uri="{FF2B5EF4-FFF2-40B4-BE49-F238E27FC236}">
                <a16:creationId xmlns:a16="http://schemas.microsoft.com/office/drawing/2014/main" id="{47AB7DD1-D402-4DE0-A649-309FF498617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9948772" y="5238620"/>
            <a:ext cx="2483779" cy="1619380"/>
          </a:xfrm>
          <a:prstGeom prst="rect">
            <a:avLst/>
          </a:prstGeom>
        </p:spPr>
      </p:pic>
      <p:pic>
        <p:nvPicPr>
          <p:cNvPr id="29" name="Picture 2" descr="Ãhnliches Foto">
            <a:extLst>
              <a:ext uri="{FF2B5EF4-FFF2-40B4-BE49-F238E27FC236}">
                <a16:creationId xmlns:a16="http://schemas.microsoft.com/office/drawing/2014/main" id="{EA54F738-DEFE-4FC7-AC2A-BE415FDDD5C5}"/>
              </a:ext>
            </a:extLst>
          </p:cNvPr>
          <p:cNvPicPr>
            <a:picLocks noChangeAspect="1" noChangeArrowheads="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539006" y="180843"/>
            <a:ext cx="2663231" cy="240510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ieren 1">
            <a:extLst>
              <a:ext uri="{FF2B5EF4-FFF2-40B4-BE49-F238E27FC236}">
                <a16:creationId xmlns:a16="http://schemas.microsoft.com/office/drawing/2014/main" id="{A026E45B-8A1D-4C30-B546-9B23CEC8D17C}"/>
              </a:ext>
            </a:extLst>
          </p:cNvPr>
          <p:cNvGrpSpPr/>
          <p:nvPr/>
        </p:nvGrpSpPr>
        <p:grpSpPr>
          <a:xfrm>
            <a:off x="6019924" y="47656"/>
            <a:ext cx="3676753" cy="4231557"/>
            <a:chOff x="6304064" y="4136084"/>
            <a:chExt cx="1035269" cy="1191486"/>
          </a:xfrm>
        </p:grpSpPr>
        <p:pic>
          <p:nvPicPr>
            <p:cNvPr id="30" name="Grafik 29">
              <a:extLst>
                <a:ext uri="{FF2B5EF4-FFF2-40B4-BE49-F238E27FC236}">
                  <a16:creationId xmlns:a16="http://schemas.microsoft.com/office/drawing/2014/main" id="{F0AC881B-089C-43C3-9DDA-23E344C34310}"/>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304064" y="4136084"/>
              <a:ext cx="1035269" cy="1191486"/>
            </a:xfrm>
            <a:prstGeom prst="rect">
              <a:avLst/>
            </a:prstGeom>
          </p:spPr>
        </p:pic>
        <p:pic>
          <p:nvPicPr>
            <p:cNvPr id="31" name="Grafik 30" descr="Ein Bild, das Gras, Kuh, Tier, Säugetier enthält.&#10;&#10;Mit sehr hoher Zuverlässigkeit generierte Beschreibung">
              <a:extLst>
                <a:ext uri="{FF2B5EF4-FFF2-40B4-BE49-F238E27FC236}">
                  <a16:creationId xmlns:a16="http://schemas.microsoft.com/office/drawing/2014/main" id="{E89DC2B0-35AB-4706-A2A4-6F5F3B011E11}"/>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34461" y="4302123"/>
              <a:ext cx="477881" cy="477881"/>
            </a:xfrm>
            <a:prstGeom prst="rect">
              <a:avLst/>
            </a:prstGeom>
          </p:spPr>
        </p:pic>
      </p:grpSp>
      <p:grpSp>
        <p:nvGrpSpPr>
          <p:cNvPr id="3" name="Gruppieren 2">
            <a:extLst>
              <a:ext uri="{FF2B5EF4-FFF2-40B4-BE49-F238E27FC236}">
                <a16:creationId xmlns:a16="http://schemas.microsoft.com/office/drawing/2014/main" id="{A797CECA-C1DC-4769-B73A-142508925E92}"/>
              </a:ext>
            </a:extLst>
          </p:cNvPr>
          <p:cNvGrpSpPr/>
          <p:nvPr/>
        </p:nvGrpSpPr>
        <p:grpSpPr>
          <a:xfrm>
            <a:off x="146999" y="-3967671"/>
            <a:ext cx="11258783" cy="3078428"/>
            <a:chOff x="980842" y="-5810958"/>
            <a:chExt cx="11258783" cy="3078428"/>
          </a:xfrm>
        </p:grpSpPr>
        <p:pic>
          <p:nvPicPr>
            <p:cNvPr id="32" name="Grafik 31">
              <a:extLst>
                <a:ext uri="{FF2B5EF4-FFF2-40B4-BE49-F238E27FC236}">
                  <a16:creationId xmlns:a16="http://schemas.microsoft.com/office/drawing/2014/main" id="{8BD058C5-BE94-40BE-AA54-3E8D99EB33D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33" name="Rechteck 32">
              <a:extLst>
                <a:ext uri="{FF2B5EF4-FFF2-40B4-BE49-F238E27FC236}">
                  <a16:creationId xmlns:a16="http://schemas.microsoft.com/office/drawing/2014/main" id="{9FFD0EFE-B74A-4F59-A022-D9894428988A}"/>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4" name="Gruppieren 3">
            <a:extLst>
              <a:ext uri="{FF2B5EF4-FFF2-40B4-BE49-F238E27FC236}">
                <a16:creationId xmlns:a16="http://schemas.microsoft.com/office/drawing/2014/main" id="{D62D81ED-8189-4FCA-8007-7A63281ECB18}"/>
              </a:ext>
            </a:extLst>
          </p:cNvPr>
          <p:cNvGrpSpPr/>
          <p:nvPr/>
        </p:nvGrpSpPr>
        <p:grpSpPr>
          <a:xfrm>
            <a:off x="-5715486" y="-1395360"/>
            <a:ext cx="5013866" cy="3525979"/>
            <a:chOff x="760337" y="5628350"/>
            <a:chExt cx="843711" cy="593336"/>
          </a:xfrm>
        </p:grpSpPr>
        <p:pic>
          <p:nvPicPr>
            <p:cNvPr id="34" name="Grafik 33">
              <a:extLst>
                <a:ext uri="{FF2B5EF4-FFF2-40B4-BE49-F238E27FC236}">
                  <a16:creationId xmlns:a16="http://schemas.microsoft.com/office/drawing/2014/main" id="{3D3D3274-5BDA-48A1-91DC-8A3B54F31CC0}"/>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5" name="Grafik 34" descr="Schleife">
              <a:extLst>
                <a:ext uri="{FF2B5EF4-FFF2-40B4-BE49-F238E27FC236}">
                  <a16:creationId xmlns:a16="http://schemas.microsoft.com/office/drawing/2014/main" id="{DAA88379-29BF-48C8-9755-3D54E4B7AE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2813" y="5771269"/>
              <a:ext cx="450417" cy="450417"/>
            </a:xfrm>
            <a:prstGeom prst="rect">
              <a:avLst/>
            </a:prstGeom>
          </p:spPr>
        </p:pic>
      </p:grpSp>
      <p:grpSp>
        <p:nvGrpSpPr>
          <p:cNvPr id="36" name="Gruppieren 35">
            <a:extLst>
              <a:ext uri="{FF2B5EF4-FFF2-40B4-BE49-F238E27FC236}">
                <a16:creationId xmlns:a16="http://schemas.microsoft.com/office/drawing/2014/main" id="{A25847B5-E3E4-4E29-AAAB-FBFD527E0830}"/>
              </a:ext>
            </a:extLst>
          </p:cNvPr>
          <p:cNvGrpSpPr/>
          <p:nvPr/>
        </p:nvGrpSpPr>
        <p:grpSpPr>
          <a:xfrm>
            <a:off x="-5095522" y="3221423"/>
            <a:ext cx="5013866" cy="3525979"/>
            <a:chOff x="760337" y="5628350"/>
            <a:chExt cx="843711" cy="593336"/>
          </a:xfrm>
        </p:grpSpPr>
        <p:pic>
          <p:nvPicPr>
            <p:cNvPr id="37" name="Grafik 36">
              <a:extLst>
                <a:ext uri="{FF2B5EF4-FFF2-40B4-BE49-F238E27FC236}">
                  <a16:creationId xmlns:a16="http://schemas.microsoft.com/office/drawing/2014/main" id="{4204D2E6-F5B3-4F8E-9D8C-8C3898B02357}"/>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38" name="Grafik 37" descr="Schleife">
              <a:extLst>
                <a:ext uri="{FF2B5EF4-FFF2-40B4-BE49-F238E27FC236}">
                  <a16:creationId xmlns:a16="http://schemas.microsoft.com/office/drawing/2014/main" id="{2961B9DF-3EF3-49F7-ABB5-2C9A57D834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2813" y="5771269"/>
              <a:ext cx="450417" cy="450417"/>
            </a:xfrm>
            <a:prstGeom prst="rect">
              <a:avLst/>
            </a:prstGeom>
          </p:spPr>
        </p:pic>
      </p:grpSp>
      <p:grpSp>
        <p:nvGrpSpPr>
          <p:cNvPr id="39" name="Gruppieren 38">
            <a:extLst>
              <a:ext uri="{FF2B5EF4-FFF2-40B4-BE49-F238E27FC236}">
                <a16:creationId xmlns:a16="http://schemas.microsoft.com/office/drawing/2014/main" id="{E6A44401-6C16-4E69-84CF-14C035B49EC9}"/>
              </a:ext>
            </a:extLst>
          </p:cNvPr>
          <p:cNvGrpSpPr/>
          <p:nvPr/>
        </p:nvGrpSpPr>
        <p:grpSpPr>
          <a:xfrm>
            <a:off x="1407672" y="3002192"/>
            <a:ext cx="5013866" cy="3525979"/>
            <a:chOff x="760337" y="5628350"/>
            <a:chExt cx="843711" cy="593336"/>
          </a:xfrm>
        </p:grpSpPr>
        <p:pic>
          <p:nvPicPr>
            <p:cNvPr id="40" name="Grafik 39">
              <a:extLst>
                <a:ext uri="{FF2B5EF4-FFF2-40B4-BE49-F238E27FC236}">
                  <a16:creationId xmlns:a16="http://schemas.microsoft.com/office/drawing/2014/main" id="{EA9069F5-610A-434A-A95C-AEFAF88ED572}"/>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760337" y="5628350"/>
              <a:ext cx="843711" cy="550084"/>
            </a:xfrm>
            <a:prstGeom prst="rect">
              <a:avLst/>
            </a:prstGeom>
          </p:spPr>
        </p:pic>
        <p:pic>
          <p:nvPicPr>
            <p:cNvPr id="41" name="Grafik 40" descr="Schleife">
              <a:extLst>
                <a:ext uri="{FF2B5EF4-FFF2-40B4-BE49-F238E27FC236}">
                  <a16:creationId xmlns:a16="http://schemas.microsoft.com/office/drawing/2014/main" id="{63A58C43-4225-4739-B78C-EA737BE9805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02813" y="5771269"/>
              <a:ext cx="450417" cy="450417"/>
            </a:xfrm>
            <a:prstGeom prst="rect">
              <a:avLst/>
            </a:prstGeom>
          </p:spPr>
        </p:pic>
      </p:grpSp>
      <p:grpSp>
        <p:nvGrpSpPr>
          <p:cNvPr id="42" name="Gruppieren 41">
            <a:extLst>
              <a:ext uri="{FF2B5EF4-FFF2-40B4-BE49-F238E27FC236}">
                <a16:creationId xmlns:a16="http://schemas.microsoft.com/office/drawing/2014/main" id="{2F627816-A7CA-4C6C-BD11-4690F9CB5058}"/>
              </a:ext>
            </a:extLst>
          </p:cNvPr>
          <p:cNvGrpSpPr/>
          <p:nvPr/>
        </p:nvGrpSpPr>
        <p:grpSpPr>
          <a:xfrm>
            <a:off x="10646586" y="1379002"/>
            <a:ext cx="5758634" cy="4900959"/>
            <a:chOff x="9098107" y="415636"/>
            <a:chExt cx="2238375" cy="1904999"/>
          </a:xfrm>
        </p:grpSpPr>
        <p:pic>
          <p:nvPicPr>
            <p:cNvPr id="43" name="Grafik 42">
              <a:extLst>
                <a:ext uri="{FF2B5EF4-FFF2-40B4-BE49-F238E27FC236}">
                  <a16:creationId xmlns:a16="http://schemas.microsoft.com/office/drawing/2014/main" id="{DB5AAC3D-C688-459C-9D1B-1051476CBFC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44" name="Grafik 43">
              <a:extLst>
                <a:ext uri="{FF2B5EF4-FFF2-40B4-BE49-F238E27FC236}">
                  <a16:creationId xmlns:a16="http://schemas.microsoft.com/office/drawing/2014/main" id="{74C09457-139B-4E87-9C6B-3E7C570B57CE}"/>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pic>
        <p:nvPicPr>
          <p:cNvPr id="7" name="Grafik 6">
            <a:extLst>
              <a:ext uri="{FF2B5EF4-FFF2-40B4-BE49-F238E27FC236}">
                <a16:creationId xmlns:a16="http://schemas.microsoft.com/office/drawing/2014/main" id="{238B9787-D75D-426B-B324-7957A5C7A302}"/>
              </a:ext>
            </a:extLst>
          </p:cNvPr>
          <p:cNvPicPr>
            <a:picLocks noChangeAspect="1"/>
          </p:cNvPicPr>
          <p:nvPr/>
        </p:nvPicPr>
        <p:blipFill rotWithShape="1">
          <a:blip r:embed="rId20"/>
          <a:srcRect l="27381" t="39649" b="37735"/>
          <a:stretch/>
        </p:blipFill>
        <p:spPr>
          <a:xfrm>
            <a:off x="4562073" y="2719133"/>
            <a:ext cx="4924754" cy="1551004"/>
          </a:xfrm>
          <a:prstGeom prst="rect">
            <a:avLst/>
          </a:prstGeom>
        </p:spPr>
      </p:pic>
    </p:spTree>
    <p:extLst>
      <p:ext uri="{BB962C8B-B14F-4D97-AF65-F5344CB8AC3E}">
        <p14:creationId xmlns:p14="http://schemas.microsoft.com/office/powerpoint/2010/main" val="3016994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055" y="1958653"/>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511167" y="2986260"/>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588828" y="2501469"/>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285177" y="931274"/>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524739" y="2914601"/>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6715" y="2251841"/>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694" y="269710"/>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473078" y="3701416"/>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10122934" y="3625539"/>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508974" y="3658934"/>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2708618" y="922567"/>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306377" y="2460092"/>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463552" y="2097193"/>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1855372" y="5351724"/>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a:stCxn id="78" idx="1"/>
            <a:endCxn id="80" idx="3"/>
          </p:cNvCxnSpPr>
          <p:nvPr/>
        </p:nvCxnSpPr>
        <p:spPr>
          <a:xfrm flipH="1">
            <a:off x="6775020" y="4020501"/>
            <a:ext cx="3347914" cy="4983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569303" y="2081354"/>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579792" y="5680354"/>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483919" y="257339"/>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348805" y="2743864"/>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474626" y="2555853"/>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121264" y="2153901"/>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a:stCxn id="149" idx="2"/>
            <a:endCxn id="13" idx="0"/>
          </p:cNvCxnSpPr>
          <p:nvPr/>
        </p:nvCxnSpPr>
        <p:spPr>
          <a:xfrm>
            <a:off x="1362839" y="1239051"/>
            <a:ext cx="2239" cy="71960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48889" y="4301501"/>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289500" y="4837906"/>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784282" y="663712"/>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1642954" y="6268117"/>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900327" y="3222378"/>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488684" y="2156269"/>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a:stCxn id="84" idx="3"/>
          </p:cNvCxnSpPr>
          <p:nvPr/>
        </p:nvCxnSpPr>
        <p:spPr>
          <a:xfrm>
            <a:off x="4040577" y="1239052"/>
            <a:ext cx="1849863" cy="1412513"/>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440621" y="2527519"/>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704614" y="5680354"/>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490911" y="3240111"/>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3241596" y="6448287"/>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a:endCxn id="111" idx="1"/>
          </p:cNvCxnSpPr>
          <p:nvPr/>
        </p:nvCxnSpPr>
        <p:spPr>
          <a:xfrm>
            <a:off x="4040577" y="1239052"/>
            <a:ext cx="1949027" cy="1253702"/>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1550740" y="5828779"/>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a:stCxn id="84" idx="0"/>
            <a:endCxn id="130" idx="1"/>
          </p:cNvCxnSpPr>
          <p:nvPr/>
        </p:nvCxnSpPr>
        <p:spPr>
          <a:xfrm flipV="1">
            <a:off x="3753760" y="677204"/>
            <a:ext cx="2161036" cy="245363"/>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30" idx="3"/>
            <a:endCxn id="78" idx="0"/>
          </p:cNvCxnSpPr>
          <p:nvPr/>
        </p:nvCxnSpPr>
        <p:spPr>
          <a:xfrm>
            <a:off x="6754525" y="677204"/>
            <a:ext cx="3763371" cy="2948335"/>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9686808" y="5164353"/>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cxnSpLocks/>
            <a:stCxn id="121" idx="3"/>
            <a:endCxn id="82" idx="2"/>
          </p:cNvCxnSpPr>
          <p:nvPr/>
        </p:nvCxnSpPr>
        <p:spPr>
          <a:xfrm flipV="1">
            <a:off x="6850235" y="4758950"/>
            <a:ext cx="4059312" cy="1341269"/>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10244972" y="6134526"/>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430370" y="5494436"/>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9416712" y="6917888"/>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cxnSpLocks/>
            <a:stCxn id="112" idx="2"/>
            <a:endCxn id="80" idx="0"/>
          </p:cNvCxnSpPr>
          <p:nvPr/>
        </p:nvCxnSpPr>
        <p:spPr>
          <a:xfrm rot="5400000">
            <a:off x="6267760" y="3502236"/>
            <a:ext cx="252560" cy="608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endCxn id="71" idx="3"/>
          </p:cNvCxnSpPr>
          <p:nvPr/>
        </p:nvCxnSpPr>
        <p:spPr>
          <a:xfrm rot="10800000">
            <a:off x="2236345" y="4138454"/>
            <a:ext cx="3678291" cy="688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1"/>
            <a:endCxn id="140" idx="2"/>
          </p:cNvCxnSpPr>
          <p:nvPr/>
        </p:nvCxnSpPr>
        <p:spPr>
          <a:xfrm rot="10800000">
            <a:off x="3503919" y="2919210"/>
            <a:ext cx="2448302" cy="11511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30">
            <a:extLst>
              <a:ext uri="{FF2B5EF4-FFF2-40B4-BE49-F238E27FC236}">
                <a16:creationId xmlns:a16="http://schemas.microsoft.com/office/drawing/2014/main" id="{1067195E-5CE0-4AA4-9899-B1AEC72D56A1}"/>
              </a:ext>
            </a:extLst>
          </p:cNvPr>
          <p:cNvCxnSpPr>
            <a:cxnSpLocks/>
          </p:cNvCxnSpPr>
          <p:nvPr/>
        </p:nvCxnSpPr>
        <p:spPr>
          <a:xfrm flipH="1">
            <a:off x="7508685" y="5082043"/>
            <a:ext cx="495767" cy="53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0FD21B25-E7DC-4D26-95BC-429B8218984B}"/>
              </a:ext>
            </a:extLst>
          </p:cNvPr>
          <p:cNvCxnSpPr>
            <a:cxnSpLocks/>
            <a:stCxn id="130" idx="3"/>
            <a:endCxn id="80" idx="3"/>
          </p:cNvCxnSpPr>
          <p:nvPr/>
        </p:nvCxnSpPr>
        <p:spPr>
          <a:xfrm>
            <a:off x="6754525" y="677204"/>
            <a:ext cx="20495" cy="3393130"/>
          </a:xfrm>
          <a:prstGeom prst="bentConnector3">
            <a:avLst>
              <a:gd name="adj1" fmla="val 1215394"/>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2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908" y="64085"/>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73678" y="10895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353681" y="606901"/>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52269" y="262321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89592" y="1020033"/>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1568" y="357273"/>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4969" y="1884352"/>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462122" y="4716947"/>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10122934" y="4403085"/>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5192521" y="534549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73678" y="3295280"/>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71230" y="565524"/>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CasellaDiTesto 48">
            <a:extLst>
              <a:ext uri="{FF2B5EF4-FFF2-40B4-BE49-F238E27FC236}">
                <a16:creationId xmlns:a16="http://schemas.microsoft.com/office/drawing/2014/main" id="{01652D75-F022-4DC1-9BE0-48EFA81B7DE3}"/>
              </a:ext>
            </a:extLst>
          </p:cNvPr>
          <p:cNvSpPr txBox="1"/>
          <p:nvPr/>
        </p:nvSpPr>
        <p:spPr>
          <a:xfrm>
            <a:off x="1855372" y="6129270"/>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a:stCxn id="78" idx="1"/>
            <a:endCxn id="80" idx="3"/>
          </p:cNvCxnSpPr>
          <p:nvPr/>
        </p:nvCxnSpPr>
        <p:spPr>
          <a:xfrm flipH="1">
            <a:off x="6458567" y="4798047"/>
            <a:ext cx="3664367" cy="95884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334156" y="186786"/>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9263662" y="2208537"/>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200097" y="2401927"/>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113658" y="849296"/>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6117" y="259333"/>
            <a:ext cx="765309" cy="765309"/>
          </a:xfrm>
          <a:prstGeom prst="rect">
            <a:avLst/>
          </a:prstGeom>
        </p:spPr>
      </p:pic>
      <p:sp>
        <p:nvSpPr>
          <p:cNvPr id="147" name="CasellaDiTesto 48">
            <a:extLst>
              <a:ext uri="{FF2B5EF4-FFF2-40B4-BE49-F238E27FC236}">
                <a16:creationId xmlns:a16="http://schemas.microsoft.com/office/drawing/2014/main" id="{111D0893-40AF-4716-AB64-C0004453085E}"/>
              </a:ext>
            </a:extLst>
          </p:cNvPr>
          <p:cNvSpPr txBox="1"/>
          <p:nvPr/>
        </p:nvSpPr>
        <p:spPr>
          <a:xfrm rot="16200000">
            <a:off x="616444" y="6657305"/>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23594" y="6404031"/>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7508685" y="1816711"/>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1642954" y="7045663"/>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1110855" y="1449984"/>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205474" y="632951"/>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704614" y="6457900"/>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3241596" y="7225833"/>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p:cNvCxnSpPr>
          <p:nvPr/>
        </p:nvCxnSpPr>
        <p:spPr>
          <a:xfrm flipV="1">
            <a:off x="3842047" y="788234"/>
            <a:ext cx="1842725" cy="1842373"/>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1550740" y="6606325"/>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a:stCxn id="84" idx="3"/>
            <a:endCxn id="130" idx="1"/>
          </p:cNvCxnSpPr>
          <p:nvPr/>
        </p:nvCxnSpPr>
        <p:spPr>
          <a:xfrm flipV="1">
            <a:off x="1405637" y="2821792"/>
            <a:ext cx="4225337" cy="789973"/>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stCxn id="130" idx="3"/>
            <a:endCxn id="78" idx="0"/>
          </p:cNvCxnSpPr>
          <p:nvPr/>
        </p:nvCxnSpPr>
        <p:spPr>
          <a:xfrm>
            <a:off x="6470703" y="2821792"/>
            <a:ext cx="4047193" cy="1581293"/>
          </a:xfrm>
          <a:prstGeom prst="bentConnector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9686808" y="5941899"/>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cxnSpLocks/>
            <a:stCxn id="121" idx="3"/>
            <a:endCxn id="82" idx="2"/>
          </p:cNvCxnSpPr>
          <p:nvPr/>
        </p:nvCxnSpPr>
        <p:spPr>
          <a:xfrm>
            <a:off x="10534105" y="2628402"/>
            <a:ext cx="375442" cy="2908094"/>
          </a:xfrm>
          <a:prstGeom prst="bentConnector4">
            <a:avLst>
              <a:gd name="adj1" fmla="val 343021"/>
              <a:gd name="adj2" fmla="val 10786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10244972" y="6912072"/>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10114240" y="2022619"/>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9416712" y="6917888"/>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cxnSpLocks/>
            <a:stCxn id="112" idx="2"/>
            <a:endCxn id="80" idx="0"/>
          </p:cNvCxnSpPr>
          <p:nvPr/>
        </p:nvCxnSpPr>
        <p:spPr>
          <a:xfrm rot="5400000">
            <a:off x="4201397" y="3357578"/>
            <a:ext cx="3833687" cy="14214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endCxn id="71" idx="3"/>
          </p:cNvCxnSpPr>
          <p:nvPr/>
        </p:nvCxnSpPr>
        <p:spPr>
          <a:xfrm rot="10800000">
            <a:off x="2225389" y="5153985"/>
            <a:ext cx="3678291" cy="6881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1"/>
            <a:endCxn id="140" idx="2"/>
          </p:cNvCxnSpPr>
          <p:nvPr/>
        </p:nvCxnSpPr>
        <p:spPr>
          <a:xfrm rot="10800000">
            <a:off x="3268772" y="1024643"/>
            <a:ext cx="2366996" cy="473225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30">
            <a:extLst>
              <a:ext uri="{FF2B5EF4-FFF2-40B4-BE49-F238E27FC236}">
                <a16:creationId xmlns:a16="http://schemas.microsoft.com/office/drawing/2014/main" id="{1067195E-5CE0-4AA4-9899-B1AEC72D56A1}"/>
              </a:ext>
            </a:extLst>
          </p:cNvPr>
          <p:cNvCxnSpPr>
            <a:cxnSpLocks/>
          </p:cNvCxnSpPr>
          <p:nvPr/>
        </p:nvCxnSpPr>
        <p:spPr>
          <a:xfrm flipH="1">
            <a:off x="7508685" y="5859589"/>
            <a:ext cx="495767" cy="53421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Verbinder: gewinkelt 100">
            <a:extLst>
              <a:ext uri="{FF2B5EF4-FFF2-40B4-BE49-F238E27FC236}">
                <a16:creationId xmlns:a16="http://schemas.microsoft.com/office/drawing/2014/main" id="{0FD21B25-E7DC-4D26-95BC-429B8218984B}"/>
              </a:ext>
            </a:extLst>
          </p:cNvPr>
          <p:cNvCxnSpPr>
            <a:cxnSpLocks/>
            <a:stCxn id="130" idx="3"/>
            <a:endCxn id="80" idx="3"/>
          </p:cNvCxnSpPr>
          <p:nvPr/>
        </p:nvCxnSpPr>
        <p:spPr>
          <a:xfrm flipH="1">
            <a:off x="6458567" y="2821792"/>
            <a:ext cx="12136" cy="2935101"/>
          </a:xfrm>
          <a:prstGeom prst="bentConnector3">
            <a:avLst>
              <a:gd name="adj1" fmla="val -1883652"/>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E1B7A489-65E4-4729-9C65-532B32023ED0}"/>
              </a:ext>
            </a:extLst>
          </p:cNvPr>
          <p:cNvCxnSpPr>
            <a:stCxn id="84" idx="3"/>
          </p:cNvCxnSpPr>
          <p:nvPr/>
        </p:nvCxnSpPr>
        <p:spPr>
          <a:xfrm flipV="1">
            <a:off x="1405637" y="2630607"/>
            <a:ext cx="2436410" cy="981158"/>
          </a:xfrm>
          <a:prstGeom prst="bentConnector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790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pic>
        <p:nvPicPr>
          <p:cNvPr id="13" name="Elemento grafico 4" descr="Albero a foglie caduche">
            <a:extLst>
              <a:ext uri="{FF2B5EF4-FFF2-40B4-BE49-F238E27FC236}">
                <a16:creationId xmlns:a16="http://schemas.microsoft.com/office/drawing/2014/main" id="{CF9B2273-8D53-4A5A-95DA-B783E38AE9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55" y="310828"/>
            <a:ext cx="1026046" cy="1003887"/>
          </a:xfrm>
          <a:prstGeom prst="rect">
            <a:avLst/>
          </a:prstGeom>
        </p:spPr>
      </p:pic>
      <p:sp>
        <p:nvSpPr>
          <p:cNvPr id="14" name="CasellaDiTesto 5">
            <a:extLst>
              <a:ext uri="{FF2B5EF4-FFF2-40B4-BE49-F238E27FC236}">
                <a16:creationId xmlns:a16="http://schemas.microsoft.com/office/drawing/2014/main" id="{B166A0E3-54D1-48A9-87E5-19DD91AEFB0B}"/>
              </a:ext>
            </a:extLst>
          </p:cNvPr>
          <p:cNvSpPr txBox="1"/>
          <p:nvPr/>
        </p:nvSpPr>
        <p:spPr>
          <a:xfrm>
            <a:off x="206367" y="133843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Environment</a:t>
            </a: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1284028" y="853644"/>
            <a:ext cx="759977" cy="484790"/>
          </a:xfrm>
          <a:prstGeom prst="rect">
            <a:avLst/>
          </a:prstGeom>
        </p:spPr>
      </p:pic>
      <p:sp>
        <p:nvSpPr>
          <p:cNvPr id="149" name="CasellaDiTesto 5">
            <a:extLst>
              <a:ext uri="{FF2B5EF4-FFF2-40B4-BE49-F238E27FC236}">
                <a16:creationId xmlns:a16="http://schemas.microsoft.com/office/drawing/2014/main" id="{62EC233F-DBD7-4C1A-8236-586AF12EEB1D}"/>
              </a:ext>
            </a:extLst>
          </p:cNvPr>
          <p:cNvSpPr txBox="1"/>
          <p:nvPr/>
        </p:nvSpPr>
        <p:spPr>
          <a:xfrm>
            <a:off x="-113491" y="3596173"/>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IoT network</a:t>
            </a:r>
          </a:p>
        </p:txBody>
      </p:sp>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2233191" y="1266776"/>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5167"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5718" y="2907249"/>
            <a:ext cx="789924" cy="789924"/>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9697143" y="427762"/>
            <a:ext cx="2155324" cy="991547"/>
            <a:chOff x="6616617" y="1421859"/>
            <a:chExt cx="2155324" cy="991547"/>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Community</a:t>
              </a: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457631" y="4148231"/>
            <a:ext cx="1496331" cy="1133411"/>
            <a:chOff x="759584" y="3169920"/>
            <a:chExt cx="1496331" cy="1133411"/>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9584"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862394" y="3995554"/>
              <a:ext cx="1367606" cy="307777"/>
            </a:xfrm>
            <a:prstGeom prst="rect">
              <a:avLst/>
            </a:prstGeom>
            <a:noFill/>
          </p:spPr>
          <p:txBody>
            <a:bodyPr wrap="square" rtlCol="0">
              <a:spAutoFit/>
            </a:bodyPr>
            <a:lstStyle/>
            <a:p>
              <a:pPr algn="ctr"/>
              <a:r>
                <a:rPr lang="it-IT" sz="1400" dirty="0" err="1">
                  <a:latin typeface="Segoe UI" panose="020B0502040204020203" pitchFamily="34" charset="0"/>
                  <a:cs typeface="Segoe UI" panose="020B0502040204020203" pitchFamily="34" charset="0"/>
                </a:rPr>
                <a:t>Donors</a:t>
              </a:r>
              <a:endParaRPr lang="it-IT" sz="1400"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7363433" y="4100683"/>
            <a:ext cx="1851944" cy="1364486"/>
            <a:chOff x="6067083" y="3226283"/>
            <a:chExt cx="2333812" cy="1719520"/>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3313828" y="-1981754"/>
            <a:ext cx="2155324" cy="915838"/>
            <a:chOff x="2801986" y="4005214"/>
            <a:chExt cx="2155324" cy="915838"/>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8">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307777"/>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Institution</a:t>
              </a:r>
            </a:p>
          </p:txBody>
        </p:sp>
      </p:grpSp>
      <p:cxnSp>
        <p:nvCxnSpPr>
          <p:cNvPr id="93" name="Connettore 2 30">
            <a:extLst>
              <a:ext uri="{FF2B5EF4-FFF2-40B4-BE49-F238E27FC236}">
                <a16:creationId xmlns:a16="http://schemas.microsoft.com/office/drawing/2014/main" id="{0ACE3BE6-F6C5-4632-80D9-B98ABA274B49}"/>
              </a:ext>
            </a:extLst>
          </p:cNvPr>
          <p:cNvCxnSpPr>
            <a:cxnSpLocks/>
          </p:cNvCxnSpPr>
          <p:nvPr/>
        </p:nvCxnSpPr>
        <p:spPr>
          <a:xfrm flipH="1">
            <a:off x="2001577" y="812267"/>
            <a:ext cx="867748"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CasellaDiTesto 48">
            <a:extLst>
              <a:ext uri="{FF2B5EF4-FFF2-40B4-BE49-F238E27FC236}">
                <a16:creationId xmlns:a16="http://schemas.microsoft.com/office/drawing/2014/main" id="{87A6973A-17CF-4AA0-B58F-3D193E04E822}"/>
              </a:ext>
            </a:extLst>
          </p:cNvPr>
          <p:cNvSpPr txBox="1"/>
          <p:nvPr/>
        </p:nvSpPr>
        <p:spPr>
          <a:xfrm>
            <a:off x="2158752" y="449368"/>
            <a:ext cx="532197" cy="323165"/>
          </a:xfrm>
          <a:prstGeom prst="rect">
            <a:avLst/>
          </a:prstGeom>
          <a:noFill/>
        </p:spPr>
        <p:txBody>
          <a:bodyPr wrap="none" lIns="0" tIns="0" rIns="0" bIns="0" rtlCol="0">
            <a:spAutoFit/>
          </a:bodyPr>
          <a:lstStyle/>
          <a:p>
            <a:r>
              <a:rPr lang="it-IT" sz="1050" dirty="0" err="1">
                <a:latin typeface="Segoe UI" panose="020B0502040204020203" pitchFamily="34" charset="0"/>
                <a:cs typeface="Segoe UI" panose="020B0502040204020203" pitchFamily="34" charset="0"/>
              </a:rPr>
              <a:t>Performs</a:t>
            </a:r>
            <a:br>
              <a:rPr lang="it-IT" sz="1050" dirty="0">
                <a:latin typeface="Segoe UI" panose="020B0502040204020203" pitchFamily="34" charset="0"/>
                <a:cs typeface="Segoe UI" panose="020B0502040204020203" pitchFamily="34" charset="0"/>
              </a:rPr>
            </a:br>
            <a:r>
              <a:rPr lang="it-IT" sz="1050" dirty="0">
                <a:latin typeface="Segoe UI" panose="020B0502040204020203" pitchFamily="34" charset="0"/>
                <a:cs typeface="Segoe UI" panose="020B0502040204020203" pitchFamily="34" charset="0"/>
              </a:rPr>
              <a:t>actions</a:t>
            </a:r>
          </a:p>
        </p:txBody>
      </p:sp>
      <p:sp>
        <p:nvSpPr>
          <p:cNvPr id="106" name="CasellaDiTesto 48">
            <a:extLst>
              <a:ext uri="{FF2B5EF4-FFF2-40B4-BE49-F238E27FC236}">
                <a16:creationId xmlns:a16="http://schemas.microsoft.com/office/drawing/2014/main" id="{01652D75-F022-4DC1-9BE0-48EFA81B7DE3}"/>
              </a:ext>
            </a:extLst>
          </p:cNvPr>
          <p:cNvSpPr txBox="1"/>
          <p:nvPr/>
        </p:nvSpPr>
        <p:spPr>
          <a:xfrm>
            <a:off x="3229837" y="3251097"/>
            <a:ext cx="8111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recieves</a:t>
            </a:r>
            <a:r>
              <a:rPr lang="it-IT" sz="1100" dirty="0">
                <a:latin typeface="Segoe UI" panose="020B0502040204020203" pitchFamily="34" charset="0"/>
                <a:cs typeface="Segoe UI" panose="020B0502040204020203" pitchFamily="34" charset="0"/>
              </a:rPr>
              <a:t> data</a:t>
            </a:r>
          </a:p>
        </p:txBody>
      </p:sp>
      <p:cxnSp>
        <p:nvCxnSpPr>
          <p:cNvPr id="107" name="Connettore 2 30">
            <a:extLst>
              <a:ext uri="{FF2B5EF4-FFF2-40B4-BE49-F238E27FC236}">
                <a16:creationId xmlns:a16="http://schemas.microsoft.com/office/drawing/2014/main" id="{03F854AB-BB6D-45D0-8124-BEA31C59C550}"/>
              </a:ext>
            </a:extLst>
          </p:cNvPr>
          <p:cNvCxnSpPr>
            <a:cxnSpLocks/>
          </p:cNvCxnSpPr>
          <p:nvPr/>
        </p:nvCxnSpPr>
        <p:spPr>
          <a:xfrm flipV="1">
            <a:off x="1953768" y="4760775"/>
            <a:ext cx="5852912" cy="3632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0" name="Gruppieren 109">
            <a:extLst>
              <a:ext uri="{FF2B5EF4-FFF2-40B4-BE49-F238E27FC236}">
                <a16:creationId xmlns:a16="http://schemas.microsoft.com/office/drawing/2014/main" id="{3FC8F927-1D4B-4EC7-9EB3-FDDB4F8451F8}"/>
              </a:ext>
            </a:extLst>
          </p:cNvPr>
          <p:cNvGrpSpPr/>
          <p:nvPr/>
        </p:nvGrpSpPr>
        <p:grpSpPr>
          <a:xfrm>
            <a:off x="5264503" y="433529"/>
            <a:ext cx="1710309" cy="1325020"/>
            <a:chOff x="6096000" y="3226283"/>
            <a:chExt cx="2155324" cy="1669785"/>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65936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5240845" y="5750152"/>
            <a:ext cx="1710309" cy="1324116"/>
            <a:chOff x="6669944" y="2030417"/>
            <a:chExt cx="1710309" cy="1324116"/>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t>
              </a:r>
              <a:r>
                <a:rPr lang="it-IT" sz="1400" dirty="0" err="1">
                  <a:latin typeface="Segoe UI" panose="020B0502040204020203" pitchFamily="34" charset="0"/>
                  <a:cs typeface="Segoe UI" panose="020B0502040204020203" pitchFamily="34" charset="0"/>
                </a:rPr>
                <a:t>collectibles</a:t>
              </a:r>
              <a:r>
                <a:rPr lang="it-IT" sz="1400"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5364070" y="2801534"/>
            <a:ext cx="1710309" cy="1317088"/>
            <a:chOff x="6669944" y="2037445"/>
            <a:chExt cx="1710309" cy="1317088"/>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523220"/>
            </a:xfrm>
            <a:prstGeom prst="rect">
              <a:avLst/>
            </a:prstGeom>
            <a:noFill/>
          </p:spPr>
          <p:txBody>
            <a:bodyPr wrap="square" rtlCol="0">
              <a:spAutoFit/>
            </a:bodyPr>
            <a:lstStyle/>
            <a:p>
              <a:pPr algn="ctr"/>
              <a:r>
                <a:rPr lang="it-IT" sz="1400" dirty="0">
                  <a:latin typeface="Segoe UI" panose="020B0502040204020203" pitchFamily="34" charset="0"/>
                  <a:cs typeface="Segoe UI" panose="020B0502040204020203" pitchFamily="34" charset="0"/>
                </a:rPr>
                <a:t>Smart Contract</a:t>
              </a:r>
              <a:br>
                <a:rPr lang="it-IT" sz="1400" dirty="0">
                  <a:latin typeface="Segoe UI" panose="020B0502040204020203" pitchFamily="34" charset="0"/>
                  <a:cs typeface="Segoe UI" panose="020B0502040204020203" pitchFamily="34" charset="0"/>
                </a:rPr>
              </a:br>
              <a:r>
                <a:rPr lang="it-IT" sz="1400"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cxnSp>
        <p:nvCxnSpPr>
          <p:cNvPr id="132" name="Connettore 2 30">
            <a:extLst>
              <a:ext uri="{FF2B5EF4-FFF2-40B4-BE49-F238E27FC236}">
                <a16:creationId xmlns:a16="http://schemas.microsoft.com/office/drawing/2014/main" id="{3DF13157-B8FD-457E-91A9-1FBD6570DE81}"/>
              </a:ext>
            </a:extLst>
          </p:cNvPr>
          <p:cNvCxnSpPr>
            <a:cxnSpLocks/>
          </p:cNvCxnSpPr>
          <p:nvPr/>
        </p:nvCxnSpPr>
        <p:spPr>
          <a:xfrm>
            <a:off x="2044005" y="1096039"/>
            <a:ext cx="846340"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CasellaDiTesto 48">
            <a:extLst>
              <a:ext uri="{FF2B5EF4-FFF2-40B4-BE49-F238E27FC236}">
                <a16:creationId xmlns:a16="http://schemas.microsoft.com/office/drawing/2014/main" id="{50D203D7-1FAC-4F49-999D-D46C142BA3A0}"/>
              </a:ext>
            </a:extLst>
          </p:cNvPr>
          <p:cNvSpPr txBox="1"/>
          <p:nvPr/>
        </p:nvSpPr>
        <p:spPr>
          <a:xfrm>
            <a:off x="2169826" y="908028"/>
            <a:ext cx="503343"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29716" y="506076"/>
            <a:ext cx="765309" cy="765309"/>
          </a:xfrm>
          <a:prstGeom prst="rect">
            <a:avLst/>
          </a:prstGeom>
        </p:spPr>
      </p:pic>
      <p:cxnSp>
        <p:nvCxnSpPr>
          <p:cNvPr id="142" name="Connettore 2 30">
            <a:extLst>
              <a:ext uri="{FF2B5EF4-FFF2-40B4-BE49-F238E27FC236}">
                <a16:creationId xmlns:a16="http://schemas.microsoft.com/office/drawing/2014/main" id="{F20F057C-1DFE-49CE-B5A4-BADA8BADC6F3}"/>
              </a:ext>
            </a:extLst>
          </p:cNvPr>
          <p:cNvCxnSpPr>
            <a:cxnSpLocks/>
          </p:cNvCxnSpPr>
          <p:nvPr/>
        </p:nvCxnSpPr>
        <p:spPr>
          <a:xfrm flipV="1">
            <a:off x="892452" y="1665189"/>
            <a:ext cx="0" cy="74388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CasellaDiTesto 48">
            <a:extLst>
              <a:ext uri="{FF2B5EF4-FFF2-40B4-BE49-F238E27FC236}">
                <a16:creationId xmlns:a16="http://schemas.microsoft.com/office/drawing/2014/main" id="{111D0893-40AF-4716-AB64-C0004453085E}"/>
              </a:ext>
            </a:extLst>
          </p:cNvPr>
          <p:cNvSpPr txBox="1"/>
          <p:nvPr/>
        </p:nvSpPr>
        <p:spPr>
          <a:xfrm rot="16200000">
            <a:off x="504412" y="2025416"/>
            <a:ext cx="506549" cy="161583"/>
          </a:xfrm>
          <a:prstGeom prst="rect">
            <a:avLst/>
          </a:prstGeom>
          <a:noFill/>
        </p:spPr>
        <p:txBody>
          <a:bodyPr wrap="none" lIns="0" tIns="0" rIns="0" bIns="0" rtlCol="0">
            <a:spAutoFit/>
          </a:bodyPr>
          <a:lstStyle/>
          <a:p>
            <a:r>
              <a:rPr lang="it-IT" sz="1050" dirty="0">
                <a:latin typeface="Segoe UI" panose="020B0502040204020203" pitchFamily="34" charset="0"/>
                <a:cs typeface="Segoe UI" panose="020B0502040204020203" pitchFamily="34" charset="0"/>
              </a:rPr>
              <a:t>measure</a:t>
            </a:r>
          </a:p>
        </p:txBody>
      </p:sp>
      <p:sp>
        <p:nvSpPr>
          <p:cNvPr id="154" name="CasellaDiTesto 48">
            <a:extLst>
              <a:ext uri="{FF2B5EF4-FFF2-40B4-BE49-F238E27FC236}">
                <a16:creationId xmlns:a16="http://schemas.microsoft.com/office/drawing/2014/main" id="{6048D85A-186A-4896-8EDF-E223EEBA0BAB}"/>
              </a:ext>
            </a:extLst>
          </p:cNvPr>
          <p:cNvSpPr txBox="1"/>
          <p:nvPr/>
        </p:nvSpPr>
        <p:spPr>
          <a:xfrm>
            <a:off x="1663965" y="2737279"/>
            <a:ext cx="873035"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58" name="Connettore 2 30">
            <a:extLst>
              <a:ext uri="{FF2B5EF4-FFF2-40B4-BE49-F238E27FC236}">
                <a16:creationId xmlns:a16="http://schemas.microsoft.com/office/drawing/2014/main" id="{A665812F-E423-4E6C-B620-6BD4DE56BE9D}"/>
              </a:ext>
            </a:extLst>
          </p:cNvPr>
          <p:cNvCxnSpPr>
            <a:cxnSpLocks/>
          </p:cNvCxnSpPr>
          <p:nvPr/>
        </p:nvCxnSpPr>
        <p:spPr>
          <a:xfrm>
            <a:off x="1391614" y="3471522"/>
            <a:ext cx="4148531"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CasellaDiTesto 48">
            <a:extLst>
              <a:ext uri="{FF2B5EF4-FFF2-40B4-BE49-F238E27FC236}">
                <a16:creationId xmlns:a16="http://schemas.microsoft.com/office/drawing/2014/main" id="{222A92BF-0117-4D03-A1E2-5C95C086B896}"/>
              </a:ext>
            </a:extLst>
          </p:cNvPr>
          <p:cNvSpPr txBox="1"/>
          <p:nvPr/>
        </p:nvSpPr>
        <p:spPr>
          <a:xfrm>
            <a:off x="4892032" y="2197899"/>
            <a:ext cx="776781"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oracle</a:t>
            </a:r>
            <a:endParaRPr lang="it-IT" sz="1050" dirty="0">
              <a:latin typeface="Segoe UI" panose="020B0502040204020203" pitchFamily="34" charset="0"/>
              <a:cs typeface="Segoe UI" panose="020B0502040204020203" pitchFamily="34" charset="0"/>
            </a:endParaRPr>
          </a:p>
          <a:p>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cxnSp>
        <p:nvCxnSpPr>
          <p:cNvPr id="160" name="Connettore 2 30">
            <a:extLst>
              <a:ext uri="{FF2B5EF4-FFF2-40B4-BE49-F238E27FC236}">
                <a16:creationId xmlns:a16="http://schemas.microsoft.com/office/drawing/2014/main" id="{61EE9F14-487C-44DB-B275-3FE930BC0B1E}"/>
              </a:ext>
            </a:extLst>
          </p:cNvPr>
          <p:cNvCxnSpPr>
            <a:cxnSpLocks/>
          </p:cNvCxnSpPr>
          <p:nvPr/>
        </p:nvCxnSpPr>
        <p:spPr>
          <a:xfrm>
            <a:off x="3427875" y="-387152"/>
            <a:ext cx="1" cy="40963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CasellaDiTesto 48">
            <a:extLst>
              <a:ext uri="{FF2B5EF4-FFF2-40B4-BE49-F238E27FC236}">
                <a16:creationId xmlns:a16="http://schemas.microsoft.com/office/drawing/2014/main" id="{983D461E-408E-4DB8-9CBF-C3F3E45793E1}"/>
              </a:ext>
            </a:extLst>
          </p:cNvPr>
          <p:cNvSpPr txBox="1"/>
          <p:nvPr/>
        </p:nvSpPr>
        <p:spPr>
          <a:xfrm>
            <a:off x="4183884" y="508444"/>
            <a:ext cx="124708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votes</a:t>
            </a:r>
            <a:r>
              <a:rPr lang="it-IT" sz="1050" dirty="0">
                <a:latin typeface="Segoe UI" panose="020B0502040204020203" pitchFamily="34" charset="0"/>
                <a:cs typeface="Segoe UI" panose="020B0502040204020203" pitchFamily="34" charset="0"/>
              </a:rPr>
              <a:t> on community projects</a:t>
            </a:r>
          </a:p>
        </p:txBody>
      </p:sp>
      <p:cxnSp>
        <p:nvCxnSpPr>
          <p:cNvPr id="172" name="Verbinder: gewinkelt 171">
            <a:extLst>
              <a:ext uri="{FF2B5EF4-FFF2-40B4-BE49-F238E27FC236}">
                <a16:creationId xmlns:a16="http://schemas.microsoft.com/office/drawing/2014/main" id="{C19DD0B3-58D5-4A6C-8807-50084928B5A7}"/>
              </a:ext>
            </a:extLst>
          </p:cNvPr>
          <p:cNvCxnSpPr>
            <a:cxnSpLocks/>
          </p:cNvCxnSpPr>
          <p:nvPr/>
        </p:nvCxnSpPr>
        <p:spPr>
          <a:xfrm flipV="1">
            <a:off x="3866959" y="1003739"/>
            <a:ext cx="1718681" cy="1216807"/>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ttore 2 30">
            <a:extLst>
              <a:ext uri="{FF2B5EF4-FFF2-40B4-BE49-F238E27FC236}">
                <a16:creationId xmlns:a16="http://schemas.microsoft.com/office/drawing/2014/main" id="{010C42B7-C27C-4299-B9C9-4B5F2E625D0A}"/>
              </a:ext>
            </a:extLst>
          </p:cNvPr>
          <p:cNvCxnSpPr>
            <a:cxnSpLocks/>
          </p:cNvCxnSpPr>
          <p:nvPr/>
        </p:nvCxnSpPr>
        <p:spPr>
          <a:xfrm>
            <a:off x="4135821" y="879694"/>
            <a:ext cx="1453577" cy="5603"/>
          </a:xfrm>
          <a:prstGeom prst="straightConnector1">
            <a:avLst/>
          </a:prstGeom>
          <a:ln w="15875">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68" name="CasellaDiTesto 48">
            <a:extLst>
              <a:ext uri="{FF2B5EF4-FFF2-40B4-BE49-F238E27FC236}">
                <a16:creationId xmlns:a16="http://schemas.microsoft.com/office/drawing/2014/main" id="{E0EBF359-DA9B-40AB-844E-BAC49739C1A1}"/>
              </a:ext>
            </a:extLst>
          </p:cNvPr>
          <p:cNvSpPr txBox="1"/>
          <p:nvPr/>
        </p:nvSpPr>
        <p:spPr>
          <a:xfrm>
            <a:off x="3953692" y="1610136"/>
            <a:ext cx="776781" cy="484748"/>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community projects</a:t>
            </a:r>
          </a:p>
        </p:txBody>
      </p:sp>
      <p:sp>
        <p:nvSpPr>
          <p:cNvPr id="69" name="CasellaDiTesto 48">
            <a:extLst>
              <a:ext uri="{FF2B5EF4-FFF2-40B4-BE49-F238E27FC236}">
                <a16:creationId xmlns:a16="http://schemas.microsoft.com/office/drawing/2014/main" id="{14A48B60-606B-4355-84D4-F33C470242B5}"/>
              </a:ext>
            </a:extLst>
          </p:cNvPr>
          <p:cNvSpPr txBox="1"/>
          <p:nvPr/>
        </p:nvSpPr>
        <p:spPr>
          <a:xfrm>
            <a:off x="3018459" y="-369419"/>
            <a:ext cx="590738"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provides</a:t>
            </a:r>
            <a:br>
              <a:rPr lang="it-IT" sz="1050" dirty="0">
                <a:latin typeface="Segoe UI" panose="020B0502040204020203" pitchFamily="34" charset="0"/>
                <a:cs typeface="Segoe UI" panose="020B0502040204020203" pitchFamily="34" charset="0"/>
              </a:rPr>
            </a:br>
            <a:r>
              <a:rPr lang="it-IT" sz="1050" dirty="0" err="1">
                <a:latin typeface="Segoe UI" panose="020B0502040204020203" pitchFamily="34" charset="0"/>
                <a:cs typeface="Segoe UI" panose="020B0502040204020203" pitchFamily="34" charset="0"/>
              </a:rPr>
              <a:t>proof</a:t>
            </a:r>
            <a:endParaRPr lang="it-IT" sz="1050" dirty="0">
              <a:latin typeface="Segoe UI" panose="020B0502040204020203" pitchFamily="34" charset="0"/>
              <a:cs typeface="Segoe UI" panose="020B0502040204020203" pitchFamily="34" charset="0"/>
            </a:endParaRPr>
          </a:p>
        </p:txBody>
      </p:sp>
      <p:sp>
        <p:nvSpPr>
          <p:cNvPr id="74" name="CasellaDiTesto 48">
            <a:extLst>
              <a:ext uri="{FF2B5EF4-FFF2-40B4-BE49-F238E27FC236}">
                <a16:creationId xmlns:a16="http://schemas.microsoft.com/office/drawing/2014/main" id="{FEE848C4-B2E0-4607-87F7-B1EA040D3343}"/>
              </a:ext>
            </a:extLst>
          </p:cNvPr>
          <p:cNvSpPr txBox="1"/>
          <p:nvPr/>
        </p:nvSpPr>
        <p:spPr>
          <a:xfrm>
            <a:off x="6711107" y="632965"/>
            <a:ext cx="1247088" cy="161583"/>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p:txBody>
      </p:sp>
      <p:cxnSp>
        <p:nvCxnSpPr>
          <p:cNvPr id="75" name="Verbinder: gewinkelt 74">
            <a:extLst>
              <a:ext uri="{FF2B5EF4-FFF2-40B4-BE49-F238E27FC236}">
                <a16:creationId xmlns:a16="http://schemas.microsoft.com/office/drawing/2014/main" id="{1F622CA8-3BD2-4DCA-894E-2F54072C690B}"/>
              </a:ext>
            </a:extLst>
          </p:cNvPr>
          <p:cNvCxnSpPr>
            <a:cxnSpLocks/>
            <a:stCxn id="84" idx="3"/>
            <a:endCxn id="111" idx="0"/>
          </p:cNvCxnSpPr>
          <p:nvPr/>
        </p:nvCxnSpPr>
        <p:spPr>
          <a:xfrm>
            <a:off x="4645787" y="-1665269"/>
            <a:ext cx="1450417" cy="2098798"/>
          </a:xfrm>
          <a:prstGeom prst="bentConnector2">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sp>
        <p:nvSpPr>
          <p:cNvPr id="77" name="CasellaDiTesto 48">
            <a:extLst>
              <a:ext uri="{FF2B5EF4-FFF2-40B4-BE49-F238E27FC236}">
                <a16:creationId xmlns:a16="http://schemas.microsoft.com/office/drawing/2014/main" id="{F9022571-278B-4743-8DD1-04804C425983}"/>
              </a:ext>
            </a:extLst>
          </p:cNvPr>
          <p:cNvSpPr txBox="1"/>
          <p:nvPr/>
        </p:nvSpPr>
        <p:spPr>
          <a:xfrm>
            <a:off x="4799818" y="1758561"/>
            <a:ext cx="1234456" cy="323165"/>
          </a:xfrm>
          <a:prstGeom prst="rect">
            <a:avLst/>
          </a:prstGeom>
          <a:noFill/>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defines</a:t>
            </a:r>
            <a:r>
              <a:rPr lang="it-IT" sz="1050" dirty="0">
                <a:latin typeface="Segoe UI" panose="020B0502040204020203" pitchFamily="34" charset="0"/>
                <a:cs typeface="Segoe UI" panose="020B0502040204020203" pitchFamily="34" charset="0"/>
              </a:rPr>
              <a:t> environmental </a:t>
            </a:r>
            <a:r>
              <a:rPr lang="it-IT" sz="1050" dirty="0" err="1">
                <a:latin typeface="Segoe UI" panose="020B0502040204020203" pitchFamily="34" charset="0"/>
                <a:cs typeface="Segoe UI" panose="020B0502040204020203" pitchFamily="34" charset="0"/>
              </a:rPr>
              <a:t>goals</a:t>
            </a:r>
            <a:endParaRPr lang="it-IT" sz="1050" dirty="0">
              <a:latin typeface="Segoe UI" panose="020B0502040204020203" pitchFamily="34" charset="0"/>
              <a:cs typeface="Segoe UI" panose="020B0502040204020203" pitchFamily="34" charset="0"/>
            </a:endParaRPr>
          </a:p>
        </p:txBody>
      </p:sp>
      <p:cxnSp>
        <p:nvCxnSpPr>
          <p:cNvPr id="88" name="Connettore 2 30">
            <a:extLst>
              <a:ext uri="{FF2B5EF4-FFF2-40B4-BE49-F238E27FC236}">
                <a16:creationId xmlns:a16="http://schemas.microsoft.com/office/drawing/2014/main" id="{3CCEE281-16E7-466B-9213-565C5CC8E77F}"/>
              </a:ext>
            </a:extLst>
          </p:cNvPr>
          <p:cNvCxnSpPr>
            <a:cxnSpLocks/>
          </p:cNvCxnSpPr>
          <p:nvPr/>
        </p:nvCxnSpPr>
        <p:spPr>
          <a:xfrm>
            <a:off x="3791658" y="2386405"/>
            <a:ext cx="1836355" cy="0"/>
          </a:xfrm>
          <a:prstGeom prst="straightConnector1">
            <a:avLst/>
          </a:prstGeom>
          <a:ln w="158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83AB3A82-C997-4FEB-907F-369E475C07F7}"/>
              </a:ext>
            </a:extLst>
          </p:cNvPr>
          <p:cNvCxnSpPr>
            <a:cxnSpLocks/>
            <a:endCxn id="76" idx="3"/>
          </p:cNvCxnSpPr>
          <p:nvPr/>
        </p:nvCxnSpPr>
        <p:spPr>
          <a:xfrm rot="10800000" flipV="1">
            <a:off x="1953962" y="4307581"/>
            <a:ext cx="3410108" cy="294103"/>
          </a:xfrm>
          <a:prstGeom prst="bentConnector3">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48">
            <a:extLst>
              <a:ext uri="{FF2B5EF4-FFF2-40B4-BE49-F238E27FC236}">
                <a16:creationId xmlns:a16="http://schemas.microsoft.com/office/drawing/2014/main" id="{EC8B0FA7-B25A-4CE4-A6E4-24B068512F86}"/>
              </a:ext>
            </a:extLst>
          </p:cNvPr>
          <p:cNvSpPr txBox="1"/>
          <p:nvPr/>
        </p:nvSpPr>
        <p:spPr>
          <a:xfrm>
            <a:off x="3866111" y="4545060"/>
            <a:ext cx="864019"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donates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ether</a:t>
            </a:r>
            <a:endParaRPr lang="it-IT" sz="1100" dirty="0">
              <a:latin typeface="Segoe UI" panose="020B0502040204020203" pitchFamily="34" charset="0"/>
              <a:cs typeface="Segoe UI" panose="020B0502040204020203" pitchFamily="34" charset="0"/>
            </a:endParaRPr>
          </a:p>
        </p:txBody>
      </p:sp>
      <p:cxnSp>
        <p:nvCxnSpPr>
          <p:cNvPr id="38" name="Verbinder: gewinkelt 37">
            <a:extLst>
              <a:ext uri="{FF2B5EF4-FFF2-40B4-BE49-F238E27FC236}">
                <a16:creationId xmlns:a16="http://schemas.microsoft.com/office/drawing/2014/main" id="{8A1940B6-F537-4474-BC96-E91865FA4005}"/>
              </a:ext>
            </a:extLst>
          </p:cNvPr>
          <p:cNvCxnSpPr>
            <a:stCxn id="121" idx="1"/>
            <a:endCxn id="82" idx="2"/>
          </p:cNvCxnSpPr>
          <p:nvPr/>
        </p:nvCxnSpPr>
        <p:spPr>
          <a:xfrm rot="10800000">
            <a:off x="1244245" y="5281643"/>
            <a:ext cx="4427315" cy="888375"/>
          </a:xfrm>
          <a:prstGeom prst="bentConnector2">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sp>
        <p:nvSpPr>
          <p:cNvPr id="99" name="CasellaDiTesto 48">
            <a:extLst>
              <a:ext uri="{FF2B5EF4-FFF2-40B4-BE49-F238E27FC236}">
                <a16:creationId xmlns:a16="http://schemas.microsoft.com/office/drawing/2014/main" id="{D033FA11-04AA-428D-965B-728841CE4A56}"/>
              </a:ext>
            </a:extLst>
          </p:cNvPr>
          <p:cNvSpPr txBox="1"/>
          <p:nvPr/>
        </p:nvSpPr>
        <p:spPr>
          <a:xfrm>
            <a:off x="3297601" y="5902903"/>
            <a:ext cx="1223092"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receives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collectibles</a:t>
            </a:r>
            <a:endParaRPr lang="it-IT" sz="1100" dirty="0">
              <a:latin typeface="Segoe UI" panose="020B0502040204020203" pitchFamily="34" charset="0"/>
              <a:cs typeface="Segoe UI" panose="020B0502040204020203" pitchFamily="34" charset="0"/>
            </a:endParaRPr>
          </a:p>
        </p:txBody>
      </p:sp>
      <p:cxnSp>
        <p:nvCxnSpPr>
          <p:cNvPr id="100" name="Connettore 2 30">
            <a:extLst>
              <a:ext uri="{FF2B5EF4-FFF2-40B4-BE49-F238E27FC236}">
                <a16:creationId xmlns:a16="http://schemas.microsoft.com/office/drawing/2014/main" id="{D79CE5C2-5DB8-4E1B-BBDF-132BAFF305F5}"/>
              </a:ext>
            </a:extLst>
          </p:cNvPr>
          <p:cNvCxnSpPr>
            <a:cxnSpLocks/>
            <a:endCxn id="121" idx="0"/>
          </p:cNvCxnSpPr>
          <p:nvPr/>
        </p:nvCxnSpPr>
        <p:spPr>
          <a:xfrm>
            <a:off x="6091423" y="5564234"/>
            <a:ext cx="1" cy="18591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CasellaDiTesto 48">
            <a:extLst>
              <a:ext uri="{FF2B5EF4-FFF2-40B4-BE49-F238E27FC236}">
                <a16:creationId xmlns:a16="http://schemas.microsoft.com/office/drawing/2014/main" id="{8B9866A2-6B8C-42A0-BDC3-15769F610AE5}"/>
              </a:ext>
            </a:extLst>
          </p:cNvPr>
          <p:cNvSpPr txBox="1"/>
          <p:nvPr/>
        </p:nvSpPr>
        <p:spPr>
          <a:xfrm>
            <a:off x="6131003" y="5555101"/>
            <a:ext cx="480901" cy="169277"/>
          </a:xfrm>
          <a:prstGeom prst="rect">
            <a:avLst/>
          </a:prstGeom>
          <a:noFill/>
        </p:spPr>
        <p:txBody>
          <a:bodyPr wrap="none" lIns="0" tIns="0" rIns="0" bIns="0" rtlCol="0">
            <a:spAutoFit/>
          </a:bodyPr>
          <a:lstStyle/>
          <a:p>
            <a:r>
              <a:rPr lang="it-IT" sz="1100" dirty="0" err="1">
                <a:latin typeface="Segoe UI" panose="020B0502040204020203" pitchFamily="34" charset="0"/>
                <a:cs typeface="Segoe UI" panose="020B0502040204020203" pitchFamily="34" charset="0"/>
              </a:rPr>
              <a:t>triggers</a:t>
            </a:r>
            <a:endParaRPr lang="it-IT" sz="1100" dirty="0">
              <a:latin typeface="Segoe UI" panose="020B0502040204020203" pitchFamily="34" charset="0"/>
              <a:cs typeface="Segoe UI" panose="020B0502040204020203" pitchFamily="34" charset="0"/>
            </a:endParaRPr>
          </a:p>
        </p:txBody>
      </p:sp>
      <p:cxnSp>
        <p:nvCxnSpPr>
          <p:cNvPr id="46" name="Verbinder: gewinkelt 45">
            <a:extLst>
              <a:ext uri="{FF2B5EF4-FFF2-40B4-BE49-F238E27FC236}">
                <a16:creationId xmlns:a16="http://schemas.microsoft.com/office/drawing/2014/main" id="{9E12E87A-C9E1-4A61-927C-697768C8DAFC}"/>
              </a:ext>
            </a:extLst>
          </p:cNvPr>
          <p:cNvCxnSpPr>
            <a:stCxn id="111" idx="3"/>
            <a:endCxn id="80" idx="0"/>
          </p:cNvCxnSpPr>
          <p:nvPr/>
        </p:nvCxnSpPr>
        <p:spPr>
          <a:xfrm>
            <a:off x="6507603" y="844929"/>
            <a:ext cx="1710477" cy="32557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Verbinder: gewinkelt 112">
            <a:extLst>
              <a:ext uri="{FF2B5EF4-FFF2-40B4-BE49-F238E27FC236}">
                <a16:creationId xmlns:a16="http://schemas.microsoft.com/office/drawing/2014/main" id="{20CEA041-DD78-40B9-9415-D1646B1941FC}"/>
              </a:ext>
            </a:extLst>
          </p:cNvPr>
          <p:cNvCxnSpPr>
            <a:cxnSpLocks/>
            <a:stCxn id="80" idx="3"/>
            <a:endCxn id="81" idx="2"/>
          </p:cNvCxnSpPr>
          <p:nvPr/>
        </p:nvCxnSpPr>
        <p:spPr>
          <a:xfrm flipV="1">
            <a:off x="8629479" y="1419309"/>
            <a:ext cx="2145326" cy="30927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Verbinder: gewinkelt 113">
            <a:extLst>
              <a:ext uri="{FF2B5EF4-FFF2-40B4-BE49-F238E27FC236}">
                <a16:creationId xmlns:a16="http://schemas.microsoft.com/office/drawing/2014/main" id="{2D64A0FC-C8EC-4443-B872-924FDB4A8680}"/>
              </a:ext>
            </a:extLst>
          </p:cNvPr>
          <p:cNvCxnSpPr>
            <a:cxnSpLocks/>
            <a:stCxn id="80" idx="3"/>
            <a:endCxn id="140" idx="0"/>
          </p:cNvCxnSpPr>
          <p:nvPr/>
        </p:nvCxnSpPr>
        <p:spPr>
          <a:xfrm flipH="1" flipV="1">
            <a:off x="3212371" y="506076"/>
            <a:ext cx="5417108" cy="4006007"/>
          </a:xfrm>
          <a:prstGeom prst="bentConnector4">
            <a:avLst>
              <a:gd name="adj1" fmla="val -4220"/>
              <a:gd name="adj2" fmla="val 10570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6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Rechteck 251">
            <a:extLst>
              <a:ext uri="{FF2B5EF4-FFF2-40B4-BE49-F238E27FC236}">
                <a16:creationId xmlns:a16="http://schemas.microsoft.com/office/drawing/2014/main" id="{0D954161-C3AD-4A9B-B626-CA9F2FCD83E6}"/>
              </a:ext>
            </a:extLst>
          </p:cNvPr>
          <p:cNvSpPr/>
          <p:nvPr/>
        </p:nvSpPr>
        <p:spPr>
          <a:xfrm>
            <a:off x="7636934" y="5250455"/>
            <a:ext cx="2997466" cy="13283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grpSp>
        <p:nvGrpSpPr>
          <p:cNvPr id="5" name="Gruppieren 4">
            <a:extLst>
              <a:ext uri="{FF2B5EF4-FFF2-40B4-BE49-F238E27FC236}">
                <a16:creationId xmlns:a16="http://schemas.microsoft.com/office/drawing/2014/main" id="{C22AB0A8-B63F-476E-8A86-9AFC99AF1A8C}"/>
              </a:ext>
            </a:extLst>
          </p:cNvPr>
          <p:cNvGrpSpPr/>
          <p:nvPr/>
        </p:nvGrpSpPr>
        <p:grpSpPr>
          <a:xfrm>
            <a:off x="1151340" y="-6141244"/>
            <a:ext cx="11258783" cy="3078428"/>
            <a:chOff x="980842" y="-5810958"/>
            <a:chExt cx="11258783" cy="3078428"/>
          </a:xfrm>
        </p:grpSpPr>
        <p:pic>
          <p:nvPicPr>
            <p:cNvPr id="6" name="Grafik 5">
              <a:extLst>
                <a:ext uri="{FF2B5EF4-FFF2-40B4-BE49-F238E27FC236}">
                  <a16:creationId xmlns:a16="http://schemas.microsoft.com/office/drawing/2014/main" id="{BDE083F7-E6E3-4527-A45B-E4A43011E8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522396" y="-5156098"/>
              <a:ext cx="3717229" cy="2423568"/>
            </a:xfrm>
            <a:prstGeom prst="rect">
              <a:avLst/>
            </a:prstGeom>
          </p:spPr>
        </p:pic>
        <p:sp>
          <p:nvSpPr>
            <p:cNvPr id="7" name="Rechteck 6">
              <a:extLst>
                <a:ext uri="{FF2B5EF4-FFF2-40B4-BE49-F238E27FC236}">
                  <a16:creationId xmlns:a16="http://schemas.microsoft.com/office/drawing/2014/main" id="{855CEF58-FC2A-4961-B39C-7AEC32813758}"/>
                </a:ext>
              </a:extLst>
            </p:cNvPr>
            <p:cNvSpPr/>
            <p:nvPr/>
          </p:nvSpPr>
          <p:spPr>
            <a:xfrm>
              <a:off x="980842" y="-5810958"/>
              <a:ext cx="8753707" cy="75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59500" b="1" dirty="0">
                  <a:solidFill>
                    <a:schemeClr val="accent6">
                      <a:lumMod val="50000"/>
                    </a:schemeClr>
                  </a:solidFill>
                  <a:latin typeface="Trench" panose="02000503000000020004" pitchFamily="50" charset="0"/>
                  <a:ea typeface="Adobe Fan Heiti Std B" panose="020B0700000000000000" pitchFamily="34" charset="-128"/>
                </a:rPr>
                <a:t>.</a:t>
              </a:r>
              <a:r>
                <a:rPr lang="de-LI" sz="16600" b="1" dirty="0" err="1">
                  <a:solidFill>
                    <a:schemeClr val="accent6">
                      <a:lumMod val="50000"/>
                    </a:schemeClr>
                  </a:solidFill>
                  <a:latin typeface="Trench" panose="02000503000000020004" pitchFamily="50" charset="0"/>
                  <a:ea typeface="Adobe Fan Heiti Std B" panose="020B0700000000000000" pitchFamily="34" charset="-128"/>
                </a:rPr>
                <a:t>bio</a:t>
              </a:r>
              <a:r>
                <a:rPr lang="de-LI" sz="16600" b="1" dirty="0" err="1">
                  <a:solidFill>
                    <a:srgbClr val="FF3434"/>
                  </a:solidFill>
                  <a:latin typeface="Trench" panose="02000503000000020004" pitchFamily="50" charset="0"/>
                  <a:ea typeface="Adobe Fan Heiti Std B" panose="020B0700000000000000" pitchFamily="34" charset="-128"/>
                </a:rPr>
                <a:t>son</a:t>
              </a:r>
              <a:endParaRPr lang="de-LI" sz="16600" b="1" dirty="0">
                <a:solidFill>
                  <a:srgbClr val="FF3434"/>
                </a:solidFill>
                <a:latin typeface="Trench" panose="02000503000000020004" pitchFamily="50" charset="0"/>
                <a:ea typeface="Adobe Fan Heiti Std B" panose="020B0700000000000000" pitchFamily="34" charset="-128"/>
              </a:endParaRPr>
            </a:p>
          </p:txBody>
        </p:sp>
      </p:grpSp>
      <p:grpSp>
        <p:nvGrpSpPr>
          <p:cNvPr id="8" name="Gruppieren 7">
            <a:extLst>
              <a:ext uri="{FF2B5EF4-FFF2-40B4-BE49-F238E27FC236}">
                <a16:creationId xmlns:a16="http://schemas.microsoft.com/office/drawing/2014/main" id="{34384E0D-698F-49A2-A960-3E49D8F8E5E1}"/>
              </a:ext>
            </a:extLst>
          </p:cNvPr>
          <p:cNvGrpSpPr/>
          <p:nvPr/>
        </p:nvGrpSpPr>
        <p:grpSpPr>
          <a:xfrm>
            <a:off x="5061880" y="-3967671"/>
            <a:ext cx="639041" cy="543864"/>
            <a:chOff x="9098107" y="415636"/>
            <a:chExt cx="2238375" cy="1904999"/>
          </a:xfrm>
        </p:grpSpPr>
        <p:pic>
          <p:nvPicPr>
            <p:cNvPr id="9" name="Grafik 8">
              <a:extLst>
                <a:ext uri="{FF2B5EF4-FFF2-40B4-BE49-F238E27FC236}">
                  <a16:creationId xmlns:a16="http://schemas.microsoft.com/office/drawing/2014/main" id="{AABDF4AF-F5AB-4EF0-B3F1-9540CBEAD5A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10" name="Grafik 9">
              <a:extLst>
                <a:ext uri="{FF2B5EF4-FFF2-40B4-BE49-F238E27FC236}">
                  <a16:creationId xmlns:a16="http://schemas.microsoft.com/office/drawing/2014/main" id="{52B88307-837B-40AE-84D1-01C7D1FB924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11" name="Rechteck 10">
            <a:extLst>
              <a:ext uri="{FF2B5EF4-FFF2-40B4-BE49-F238E27FC236}">
                <a16:creationId xmlns:a16="http://schemas.microsoft.com/office/drawing/2014/main" id="{17BB575C-3265-4142-A9D7-BB814709FE42}"/>
              </a:ext>
            </a:extLst>
          </p:cNvPr>
          <p:cNvSpPr/>
          <p:nvPr/>
        </p:nvSpPr>
        <p:spPr>
          <a:xfrm>
            <a:off x="3180449" y="-392094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sp>
        <p:nvSpPr>
          <p:cNvPr id="14" name="CasellaDiTesto 5">
            <a:extLst>
              <a:ext uri="{FF2B5EF4-FFF2-40B4-BE49-F238E27FC236}">
                <a16:creationId xmlns:a16="http://schemas.microsoft.com/office/drawing/2014/main" id="{B166A0E3-54D1-48A9-87E5-19DD91AEFB0B}"/>
              </a:ext>
            </a:extLst>
          </p:cNvPr>
          <p:cNvSpPr txBox="1"/>
          <p:nvPr/>
        </p:nvSpPr>
        <p:spPr>
          <a:xfrm>
            <a:off x="1749980" y="2926150"/>
            <a:ext cx="2155324" cy="1815882"/>
          </a:xfrm>
          <a:prstGeom prst="rect">
            <a:avLst/>
          </a:prstGeom>
          <a:noFill/>
        </p:spPr>
        <p:txBody>
          <a:bodyPr wrap="square" rtlCol="0">
            <a:spAutoFit/>
          </a:bodyPr>
          <a:lstStyle/>
          <a:p>
            <a:r>
              <a:rPr lang="it-IT" sz="1200" b="1" dirty="0">
                <a:latin typeface="Segoe UI" panose="020B0502040204020203" pitchFamily="34" charset="0"/>
                <a:cs typeface="Segoe UI" panose="020B0502040204020203" pitchFamily="34" charset="0"/>
              </a:rPr>
              <a:t>Environment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video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audio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err="1">
                <a:latin typeface="Segoe UI" panose="020B0502040204020203" pitchFamily="34" charset="0"/>
                <a:cs typeface="Segoe UI" panose="020B0502040204020203" pitchFamily="34" charset="0"/>
              </a:rPr>
              <a:t>dedicated</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gps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animal</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Satellite (</a:t>
            </a:r>
            <a:r>
              <a:rPr lang="it-IT" sz="1100" dirty="0" err="1">
                <a:latin typeface="Segoe UI" panose="020B0502040204020203" pitchFamily="34" charset="0"/>
                <a:cs typeface="Segoe UI" panose="020B0502040204020203" pitchFamily="34" charset="0"/>
              </a:rPr>
              <a:t>deforestation</a:t>
            </a:r>
            <a:r>
              <a:rPr lang="it-IT" sz="1100" dirty="0">
                <a:latin typeface="Segoe UI" panose="020B0502040204020203" pitchFamily="34" charset="0"/>
                <a:cs typeface="Segoe UI" panose="020B0502040204020203" pitchFamily="34" charset="0"/>
              </a:rPr>
              <a:t> tracking)</a:t>
            </a:r>
          </a:p>
          <a:p>
            <a:pPr marL="171450" indent="-171450">
              <a:buFont typeface="Arial" panose="020B0604020202020204" pitchFamily="34" charset="0"/>
              <a:buChar char="•"/>
            </a:pPr>
            <a:r>
              <a:rPr lang="it-IT" sz="1100" dirty="0">
                <a:latin typeface="Segoe UI" panose="020B0502040204020203" pitchFamily="34" charset="0"/>
                <a:cs typeface="Segoe UI" panose="020B0502040204020203" pitchFamily="34" charset="0"/>
              </a:rPr>
              <a:t>CO2 </a:t>
            </a:r>
            <a:r>
              <a:rPr lang="it-IT" sz="1100" dirty="0" err="1">
                <a:latin typeface="Segoe UI" panose="020B0502040204020203" pitchFamily="34" charset="0"/>
                <a:cs typeface="Segoe UI" panose="020B0502040204020203" pitchFamily="34" charset="0"/>
              </a:rPr>
              <a:t>sensors</a:t>
            </a:r>
            <a:r>
              <a:rPr lang="it-IT" sz="1100" dirty="0">
                <a:latin typeface="Segoe UI" panose="020B0502040204020203" pitchFamily="34" charset="0"/>
                <a:cs typeface="Segoe UI" panose="020B0502040204020203" pitchFamily="34" charset="0"/>
              </a:rPr>
              <a:t> (</a:t>
            </a:r>
            <a:r>
              <a:rPr lang="it-IT" sz="1100" dirty="0" err="1">
                <a:latin typeface="Segoe UI" panose="020B0502040204020203" pitchFamily="34" charset="0"/>
                <a:cs typeface="Segoe UI" panose="020B0502040204020203" pitchFamily="34" charset="0"/>
              </a:rPr>
              <a:t>environment</a:t>
            </a:r>
            <a:r>
              <a:rPr lang="it-IT" sz="1100" dirty="0">
                <a:latin typeface="Segoe UI" panose="020B0502040204020203" pitchFamily="34" charset="0"/>
                <a:cs typeface="Segoe UI" panose="020B0502040204020203" pitchFamily="34" charset="0"/>
              </a:rPr>
              <a:t> tracking)</a:t>
            </a:r>
          </a:p>
          <a:p>
            <a:endParaRPr lang="it-IT" sz="1200" b="1" dirty="0">
              <a:latin typeface="Segoe UI" panose="020B0502040204020203" pitchFamily="34" charset="0"/>
              <a:cs typeface="Segoe UI" panose="020B0502040204020203" pitchFamily="34" charset="0"/>
            </a:endParaRPr>
          </a:p>
        </p:txBody>
      </p:sp>
      <p:pic>
        <p:nvPicPr>
          <p:cNvPr id="62" name="Grafik 61">
            <a:extLst>
              <a:ext uri="{FF2B5EF4-FFF2-40B4-BE49-F238E27FC236}">
                <a16:creationId xmlns:a16="http://schemas.microsoft.com/office/drawing/2014/main" id="{46DD1EF6-5067-4551-8DDC-E43CCDCDEAD1}"/>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821265" y="2461006"/>
            <a:ext cx="759977" cy="484790"/>
          </a:xfrm>
          <a:prstGeom prst="rect">
            <a:avLst/>
          </a:prstGeom>
        </p:spPr>
      </p:pic>
      <p:pic>
        <p:nvPicPr>
          <p:cNvPr id="65" name="Grafik 64">
            <a:extLst>
              <a:ext uri="{FF2B5EF4-FFF2-40B4-BE49-F238E27FC236}">
                <a16:creationId xmlns:a16="http://schemas.microsoft.com/office/drawing/2014/main" id="{41310C32-C9F3-4349-8EFF-04405941BA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845294" y="-5333984"/>
            <a:ext cx="3717229" cy="2423568"/>
          </a:xfrm>
          <a:prstGeom prst="rect">
            <a:avLst/>
          </a:prstGeom>
        </p:spPr>
      </p:pic>
      <p:sp>
        <p:nvSpPr>
          <p:cNvPr id="70" name="CasellaDiTesto 5">
            <a:extLst>
              <a:ext uri="{FF2B5EF4-FFF2-40B4-BE49-F238E27FC236}">
                <a16:creationId xmlns:a16="http://schemas.microsoft.com/office/drawing/2014/main" id="{48DBAD1C-7D45-4535-BE9E-83528C3C5C00}"/>
              </a:ext>
            </a:extLst>
          </p:cNvPr>
          <p:cNvSpPr txBox="1"/>
          <p:nvPr/>
        </p:nvSpPr>
        <p:spPr>
          <a:xfrm>
            <a:off x="3255406" y="1266776"/>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Data Hunter</a:t>
            </a:r>
          </a:p>
        </p:txBody>
      </p:sp>
      <p:pic>
        <p:nvPicPr>
          <p:cNvPr id="67" name="Grafik 66">
            <a:extLst>
              <a:ext uri="{FF2B5EF4-FFF2-40B4-BE49-F238E27FC236}">
                <a16:creationId xmlns:a16="http://schemas.microsoft.com/office/drawing/2014/main" id="{A4110F2F-2A6C-441A-BF9A-D0533DB437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382" y="604016"/>
            <a:ext cx="639041" cy="639041"/>
          </a:xfrm>
          <a:prstGeom prst="rect">
            <a:avLst/>
          </a:prstGeom>
        </p:spPr>
      </p:pic>
      <p:pic>
        <p:nvPicPr>
          <p:cNvPr id="138" name="Grafik 137" descr="Prozessor">
            <a:extLst>
              <a:ext uri="{FF2B5EF4-FFF2-40B4-BE49-F238E27FC236}">
                <a16:creationId xmlns:a16="http://schemas.microsoft.com/office/drawing/2014/main" id="{F4AD07F1-7A15-4680-A7A3-BE7656E66E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1870" y="2292040"/>
            <a:ext cx="679752" cy="679752"/>
          </a:xfrm>
          <a:prstGeom prst="rect">
            <a:avLst/>
          </a:prstGeom>
        </p:spPr>
      </p:pic>
      <p:grpSp>
        <p:nvGrpSpPr>
          <p:cNvPr id="90" name="Gruppieren 89">
            <a:extLst>
              <a:ext uri="{FF2B5EF4-FFF2-40B4-BE49-F238E27FC236}">
                <a16:creationId xmlns:a16="http://schemas.microsoft.com/office/drawing/2014/main" id="{25C7C304-E409-425B-86D7-07CE41B44A70}"/>
              </a:ext>
            </a:extLst>
          </p:cNvPr>
          <p:cNvGrpSpPr/>
          <p:nvPr/>
        </p:nvGrpSpPr>
        <p:grpSpPr>
          <a:xfrm>
            <a:off x="9017431" y="3801377"/>
            <a:ext cx="2155324" cy="960769"/>
            <a:chOff x="6616617" y="1421859"/>
            <a:chExt cx="2155324" cy="960769"/>
          </a:xfrm>
        </p:grpSpPr>
        <p:sp>
          <p:nvSpPr>
            <p:cNvPr id="81" name="CasellaDiTesto 5">
              <a:extLst>
                <a:ext uri="{FF2B5EF4-FFF2-40B4-BE49-F238E27FC236}">
                  <a16:creationId xmlns:a16="http://schemas.microsoft.com/office/drawing/2014/main" id="{424A50D3-57C7-4DEB-8B35-3097CE236A99}"/>
                </a:ext>
              </a:extLst>
            </p:cNvPr>
            <p:cNvSpPr txBox="1"/>
            <p:nvPr/>
          </p:nvSpPr>
          <p:spPr>
            <a:xfrm>
              <a:off x="6616617" y="2105629"/>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Community</a:t>
              </a:r>
              <a:endParaRPr lang="it-IT" sz="1400" b="1" dirty="0">
                <a:latin typeface="Segoe UI" panose="020B0502040204020203" pitchFamily="34" charset="0"/>
                <a:cs typeface="Segoe UI" panose="020B0502040204020203" pitchFamily="34" charset="0"/>
              </a:endParaRPr>
            </a:p>
          </p:txBody>
        </p:sp>
        <p:pic>
          <p:nvPicPr>
            <p:cNvPr id="71" name="Grafik 70">
              <a:extLst>
                <a:ext uri="{FF2B5EF4-FFF2-40B4-BE49-F238E27FC236}">
                  <a16:creationId xmlns:a16="http://schemas.microsoft.com/office/drawing/2014/main" id="{7C913EE9-644A-44D3-91F3-93F3A00068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6418" y="1612163"/>
              <a:ext cx="493465" cy="493465"/>
            </a:xfrm>
            <a:prstGeom prst="rect">
              <a:avLst/>
            </a:prstGeom>
          </p:spPr>
        </p:pic>
        <p:pic>
          <p:nvPicPr>
            <p:cNvPr id="73" name="Grafik 72" descr="Team">
              <a:extLst>
                <a:ext uri="{FF2B5EF4-FFF2-40B4-BE49-F238E27FC236}">
                  <a16:creationId xmlns:a16="http://schemas.microsoft.com/office/drawing/2014/main" id="{B0E67E2C-06BE-4057-A21E-50FC7E620A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3515" y="1421859"/>
              <a:ext cx="765308" cy="765308"/>
            </a:xfrm>
            <a:prstGeom prst="rect">
              <a:avLst/>
            </a:prstGeom>
          </p:spPr>
        </p:pic>
      </p:grpSp>
      <p:grpSp>
        <p:nvGrpSpPr>
          <p:cNvPr id="91" name="Gruppieren 90">
            <a:extLst>
              <a:ext uri="{FF2B5EF4-FFF2-40B4-BE49-F238E27FC236}">
                <a16:creationId xmlns:a16="http://schemas.microsoft.com/office/drawing/2014/main" id="{F7E14003-FCB1-4BB3-89A9-7F4C187AEEED}"/>
              </a:ext>
            </a:extLst>
          </p:cNvPr>
          <p:cNvGrpSpPr/>
          <p:nvPr/>
        </p:nvGrpSpPr>
        <p:grpSpPr>
          <a:xfrm>
            <a:off x="5320812" y="5642347"/>
            <a:ext cx="1570174" cy="1102633"/>
            <a:chOff x="1549508" y="3169920"/>
            <a:chExt cx="1570174" cy="1102633"/>
          </a:xfrm>
        </p:grpSpPr>
        <p:pic>
          <p:nvPicPr>
            <p:cNvPr id="76" name="Grafik 75">
              <a:extLst>
                <a:ext uri="{FF2B5EF4-FFF2-40B4-BE49-F238E27FC236}">
                  <a16:creationId xmlns:a16="http://schemas.microsoft.com/office/drawing/2014/main" id="{C812561E-4A3C-41CE-920D-640CBF6EFE0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9508" y="3270170"/>
              <a:ext cx="706407" cy="706407"/>
            </a:xfrm>
            <a:prstGeom prst="rect">
              <a:avLst/>
            </a:prstGeom>
          </p:spPr>
        </p:pic>
        <p:pic>
          <p:nvPicPr>
            <p:cNvPr id="78" name="Grafik 77">
              <a:extLst>
                <a:ext uri="{FF2B5EF4-FFF2-40B4-BE49-F238E27FC236}">
                  <a16:creationId xmlns:a16="http://schemas.microsoft.com/office/drawing/2014/main" id="{1B77514A-EA34-4369-AE11-D90961C9DF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29758" y="3169920"/>
              <a:ext cx="789924" cy="789924"/>
            </a:xfrm>
            <a:prstGeom prst="rect">
              <a:avLst/>
            </a:prstGeom>
          </p:spPr>
        </p:pic>
        <p:sp>
          <p:nvSpPr>
            <p:cNvPr id="82" name="CasellaDiTesto 5">
              <a:extLst>
                <a:ext uri="{FF2B5EF4-FFF2-40B4-BE49-F238E27FC236}">
                  <a16:creationId xmlns:a16="http://schemas.microsoft.com/office/drawing/2014/main" id="{ADCD34B2-A9D5-4A27-9BD4-97EF3A034157}"/>
                </a:ext>
              </a:extLst>
            </p:cNvPr>
            <p:cNvSpPr txBox="1"/>
            <p:nvPr/>
          </p:nvSpPr>
          <p:spPr>
            <a:xfrm>
              <a:off x="1570680" y="3995554"/>
              <a:ext cx="1367606"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Donors</a:t>
              </a:r>
              <a:endParaRPr lang="it-IT" sz="1200" b="1" dirty="0">
                <a:latin typeface="Segoe UI" panose="020B0502040204020203" pitchFamily="34" charset="0"/>
                <a:cs typeface="Segoe UI" panose="020B0502040204020203" pitchFamily="34" charset="0"/>
              </a:endParaRPr>
            </a:p>
          </p:txBody>
        </p:sp>
      </p:grpSp>
      <p:grpSp>
        <p:nvGrpSpPr>
          <p:cNvPr id="86" name="Gruppieren 85">
            <a:extLst>
              <a:ext uri="{FF2B5EF4-FFF2-40B4-BE49-F238E27FC236}">
                <a16:creationId xmlns:a16="http://schemas.microsoft.com/office/drawing/2014/main" id="{4B91345B-BCC9-44F7-A157-EB2C68BE5165}"/>
              </a:ext>
            </a:extLst>
          </p:cNvPr>
          <p:cNvGrpSpPr/>
          <p:nvPr/>
        </p:nvGrpSpPr>
        <p:grpSpPr>
          <a:xfrm>
            <a:off x="6024273" y="3784554"/>
            <a:ext cx="1851944" cy="1302931"/>
            <a:chOff x="6067083" y="3226283"/>
            <a:chExt cx="2333812" cy="1641948"/>
          </a:xfrm>
        </p:grpSpPr>
        <p:pic>
          <p:nvPicPr>
            <p:cNvPr id="80" name="Grafik 79">
              <a:extLst>
                <a:ext uri="{FF2B5EF4-FFF2-40B4-BE49-F238E27FC236}">
                  <a16:creationId xmlns:a16="http://schemas.microsoft.com/office/drawing/2014/main" id="{2C55EE02-A6BE-43D6-8BBA-AFCBA29B30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83" name="CasellaDiTesto 5">
              <a:extLst>
                <a:ext uri="{FF2B5EF4-FFF2-40B4-BE49-F238E27FC236}">
                  <a16:creationId xmlns:a16="http://schemas.microsoft.com/office/drawing/2014/main" id="{4A9B75B9-FD41-4F9B-8B06-6C71A5C8760C}"/>
                </a:ext>
              </a:extLst>
            </p:cNvPr>
            <p:cNvSpPr txBox="1"/>
            <p:nvPr/>
          </p:nvSpPr>
          <p:spPr>
            <a:xfrm>
              <a:off x="6067083" y="4286443"/>
              <a:ext cx="2333812"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(compensation)</a:t>
              </a:r>
            </a:p>
          </p:txBody>
        </p:sp>
      </p:grpSp>
      <p:grpSp>
        <p:nvGrpSpPr>
          <p:cNvPr id="87" name="Gruppieren 86">
            <a:extLst>
              <a:ext uri="{FF2B5EF4-FFF2-40B4-BE49-F238E27FC236}">
                <a16:creationId xmlns:a16="http://schemas.microsoft.com/office/drawing/2014/main" id="{1D9E6BB7-0ABE-4F16-8944-764A5C3AA5F8}"/>
              </a:ext>
            </a:extLst>
          </p:cNvPr>
          <p:cNvGrpSpPr/>
          <p:nvPr/>
        </p:nvGrpSpPr>
        <p:grpSpPr>
          <a:xfrm>
            <a:off x="6878610" y="604016"/>
            <a:ext cx="2155324" cy="885060"/>
            <a:chOff x="2801986" y="4005214"/>
            <a:chExt cx="2155324" cy="885060"/>
          </a:xfrm>
        </p:grpSpPr>
        <p:pic>
          <p:nvPicPr>
            <p:cNvPr id="84" name="Immagine 20">
              <a:extLst>
                <a:ext uri="{FF2B5EF4-FFF2-40B4-BE49-F238E27FC236}">
                  <a16:creationId xmlns:a16="http://schemas.microsoft.com/office/drawing/2014/main" id="{0EAF4D3C-C187-486A-8D6F-FFF63DBE2514}"/>
                </a:ext>
              </a:extLst>
            </p:cNvPr>
            <p:cNvPicPr>
              <a:picLocks noChangeAspect="1"/>
            </p:cNvPicPr>
            <p:nvPr/>
          </p:nvPicPr>
          <p:blipFill rotWithShape="1">
            <a:blip r:embed="rId16">
              <a:extLst>
                <a:ext uri="{28A0092B-C50C-407E-A947-70E740481C1C}">
                  <a14:useLocalDpi xmlns:a14="http://schemas.microsoft.com/office/drawing/2010/main" val="0"/>
                </a:ext>
              </a:extLst>
            </a:blip>
            <a:srcRect b="25569"/>
            <a:stretch/>
          </p:blipFill>
          <p:spPr>
            <a:xfrm>
              <a:off x="3560310" y="4005214"/>
              <a:ext cx="573635" cy="632969"/>
            </a:xfrm>
            <a:prstGeom prst="rect">
              <a:avLst/>
            </a:prstGeom>
          </p:spPr>
        </p:pic>
        <p:sp>
          <p:nvSpPr>
            <p:cNvPr id="85" name="CasellaDiTesto 5">
              <a:extLst>
                <a:ext uri="{FF2B5EF4-FFF2-40B4-BE49-F238E27FC236}">
                  <a16:creationId xmlns:a16="http://schemas.microsoft.com/office/drawing/2014/main" id="{EBB06889-5F51-40D2-86D3-2EB42FB31699}"/>
                </a:ext>
              </a:extLst>
            </p:cNvPr>
            <p:cNvSpPr txBox="1"/>
            <p:nvPr/>
          </p:nvSpPr>
          <p:spPr>
            <a:xfrm>
              <a:off x="2801986" y="4613275"/>
              <a:ext cx="215532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WWF</a:t>
              </a:r>
              <a:endParaRPr lang="it-IT" sz="1400" b="1" dirty="0">
                <a:latin typeface="Segoe UI" panose="020B0502040204020203" pitchFamily="34" charset="0"/>
                <a:cs typeface="Segoe UI" panose="020B0502040204020203" pitchFamily="34" charset="0"/>
              </a:endParaRPr>
            </a:p>
          </p:txBody>
        </p:sp>
      </p:grpSp>
      <p:grpSp>
        <p:nvGrpSpPr>
          <p:cNvPr id="110" name="Gruppieren 109">
            <a:extLst>
              <a:ext uri="{FF2B5EF4-FFF2-40B4-BE49-F238E27FC236}">
                <a16:creationId xmlns:a16="http://schemas.microsoft.com/office/drawing/2014/main" id="{3FC8F927-1D4B-4EC7-9EB3-FDDB4F8451F8}"/>
              </a:ext>
            </a:extLst>
          </p:cNvPr>
          <p:cNvGrpSpPr/>
          <p:nvPr/>
        </p:nvGrpSpPr>
        <p:grpSpPr>
          <a:xfrm>
            <a:off x="6021145" y="2188829"/>
            <a:ext cx="1710309" cy="1263464"/>
            <a:chOff x="6096000" y="3226283"/>
            <a:chExt cx="2155324" cy="1592213"/>
          </a:xfrm>
        </p:grpSpPr>
        <p:pic>
          <p:nvPicPr>
            <p:cNvPr id="111" name="Grafik 110">
              <a:extLst>
                <a:ext uri="{FF2B5EF4-FFF2-40B4-BE49-F238E27FC236}">
                  <a16:creationId xmlns:a16="http://schemas.microsoft.com/office/drawing/2014/main" id="{46441333-C2AA-4858-AF32-18DAE445A51E}"/>
                </a:ext>
              </a:extLst>
            </p:cNvPr>
            <p:cNvPicPr>
              <a:picLocks noChangeAspect="1"/>
            </p:cNvPicPr>
            <p:nvPr/>
          </p:nvPicPr>
          <p:blipFill>
            <a:blip r:embed="rId1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25661" y="3226283"/>
              <a:ext cx="1036888" cy="1036888"/>
            </a:xfrm>
            <a:prstGeom prst="rect">
              <a:avLst/>
            </a:prstGeom>
          </p:spPr>
        </p:pic>
        <p:sp>
          <p:nvSpPr>
            <p:cNvPr id="112" name="CasellaDiTesto 5">
              <a:extLst>
                <a:ext uri="{FF2B5EF4-FFF2-40B4-BE49-F238E27FC236}">
                  <a16:creationId xmlns:a16="http://schemas.microsoft.com/office/drawing/2014/main" id="{1ADF7F4E-AA96-4838-AC03-B71688FDC196}"/>
                </a:ext>
              </a:extLst>
            </p:cNvPr>
            <p:cNvSpPr txBox="1"/>
            <p:nvPr/>
          </p:nvSpPr>
          <p:spPr>
            <a:xfrm>
              <a:off x="6096000" y="4236708"/>
              <a:ext cx="2155324" cy="581788"/>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(voting)</a:t>
              </a:r>
            </a:p>
          </p:txBody>
        </p:sp>
      </p:grpSp>
      <p:grpSp>
        <p:nvGrpSpPr>
          <p:cNvPr id="124" name="Gruppieren 123">
            <a:extLst>
              <a:ext uri="{FF2B5EF4-FFF2-40B4-BE49-F238E27FC236}">
                <a16:creationId xmlns:a16="http://schemas.microsoft.com/office/drawing/2014/main" id="{98C09DDD-3BCA-4CD9-9D16-45034EAB28B5}"/>
              </a:ext>
            </a:extLst>
          </p:cNvPr>
          <p:cNvGrpSpPr/>
          <p:nvPr/>
        </p:nvGrpSpPr>
        <p:grpSpPr>
          <a:xfrm>
            <a:off x="4470234" y="3846187"/>
            <a:ext cx="1710309" cy="1262561"/>
            <a:chOff x="6669944" y="2030417"/>
            <a:chExt cx="1710309" cy="1262561"/>
          </a:xfrm>
        </p:grpSpPr>
        <p:sp>
          <p:nvSpPr>
            <p:cNvPr id="115" name="CasellaDiTesto 5">
              <a:extLst>
                <a:ext uri="{FF2B5EF4-FFF2-40B4-BE49-F238E27FC236}">
                  <a16:creationId xmlns:a16="http://schemas.microsoft.com/office/drawing/2014/main" id="{EEC8F5A7-7363-4CF6-B85A-D6695DEF2956}"/>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t>
              </a:r>
              <a:r>
                <a:rPr lang="it-IT" sz="1200" b="1" dirty="0" err="1">
                  <a:latin typeface="Segoe UI" panose="020B0502040204020203" pitchFamily="34" charset="0"/>
                  <a:cs typeface="Segoe UI" panose="020B0502040204020203" pitchFamily="34" charset="0"/>
                </a:rPr>
                <a:t>collectibles</a:t>
              </a:r>
              <a:r>
                <a:rPr lang="it-IT" sz="1200" b="1" dirty="0">
                  <a:latin typeface="Segoe UI" panose="020B0502040204020203" pitchFamily="34" charset="0"/>
                  <a:cs typeface="Segoe UI" panose="020B0502040204020203" pitchFamily="34" charset="0"/>
                </a:rPr>
                <a:t>)</a:t>
              </a:r>
            </a:p>
          </p:txBody>
        </p:sp>
        <p:grpSp>
          <p:nvGrpSpPr>
            <p:cNvPr id="123" name="Gruppieren 122">
              <a:extLst>
                <a:ext uri="{FF2B5EF4-FFF2-40B4-BE49-F238E27FC236}">
                  <a16:creationId xmlns:a16="http://schemas.microsoft.com/office/drawing/2014/main" id="{2C719CF0-0195-43C7-BD2B-EE530B865623}"/>
                </a:ext>
              </a:extLst>
            </p:cNvPr>
            <p:cNvGrpSpPr/>
            <p:nvPr/>
          </p:nvGrpSpPr>
          <p:grpSpPr>
            <a:xfrm>
              <a:off x="7100658" y="2030417"/>
              <a:ext cx="839729" cy="839729"/>
              <a:chOff x="8901578" y="2087894"/>
              <a:chExt cx="1337185" cy="1337185"/>
            </a:xfrm>
          </p:grpSpPr>
          <p:sp>
            <p:nvSpPr>
              <p:cNvPr id="122" name="Rechteck 121">
                <a:extLst>
                  <a:ext uri="{FF2B5EF4-FFF2-40B4-BE49-F238E27FC236}">
                    <a16:creationId xmlns:a16="http://schemas.microsoft.com/office/drawing/2014/main" id="{8B06BF4F-B94B-4CA2-9BAA-0085449B11CF}"/>
                  </a:ext>
                </a:extLst>
              </p:cNvPr>
              <p:cNvSpPr/>
              <p:nvPr/>
            </p:nvSpPr>
            <p:spPr>
              <a:xfrm>
                <a:off x="8901579" y="2130766"/>
                <a:ext cx="1337184" cy="1293918"/>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1" name="Grafik 120">
                <a:extLst>
                  <a:ext uri="{FF2B5EF4-FFF2-40B4-BE49-F238E27FC236}">
                    <a16:creationId xmlns:a16="http://schemas.microsoft.com/office/drawing/2014/main" id="{92B2326F-4365-45CA-9608-D9E91F4EB318}"/>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578" y="2087894"/>
                <a:ext cx="1337185" cy="1337185"/>
              </a:xfrm>
              <a:prstGeom prst="rect">
                <a:avLst/>
              </a:prstGeom>
            </p:spPr>
          </p:pic>
        </p:grpSp>
      </p:grpSp>
      <p:grpSp>
        <p:nvGrpSpPr>
          <p:cNvPr id="126" name="Gruppieren 125">
            <a:extLst>
              <a:ext uri="{FF2B5EF4-FFF2-40B4-BE49-F238E27FC236}">
                <a16:creationId xmlns:a16="http://schemas.microsoft.com/office/drawing/2014/main" id="{6192B841-2979-48D4-BC2F-B8EA391737F8}"/>
              </a:ext>
            </a:extLst>
          </p:cNvPr>
          <p:cNvGrpSpPr/>
          <p:nvPr/>
        </p:nvGrpSpPr>
        <p:grpSpPr>
          <a:xfrm>
            <a:off x="4470234" y="2183519"/>
            <a:ext cx="1710309" cy="1255533"/>
            <a:chOff x="6669944" y="2037445"/>
            <a:chExt cx="1710309" cy="1255533"/>
          </a:xfrm>
        </p:grpSpPr>
        <p:sp>
          <p:nvSpPr>
            <p:cNvPr id="127" name="CasellaDiTesto 5">
              <a:extLst>
                <a:ext uri="{FF2B5EF4-FFF2-40B4-BE49-F238E27FC236}">
                  <a16:creationId xmlns:a16="http://schemas.microsoft.com/office/drawing/2014/main" id="{E5120138-5A9E-44A2-BB98-E8C5784A7051}"/>
                </a:ext>
              </a:extLst>
            </p:cNvPr>
            <p:cNvSpPr txBox="1"/>
            <p:nvPr/>
          </p:nvSpPr>
          <p:spPr>
            <a:xfrm>
              <a:off x="6669944" y="2831313"/>
              <a:ext cx="1710309"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Smart Contract</a:t>
              </a:r>
              <a:br>
                <a:rPr lang="it-IT" sz="1200" b="1" dirty="0">
                  <a:latin typeface="Segoe UI" panose="020B0502040204020203" pitchFamily="34" charset="0"/>
                  <a:cs typeface="Segoe UI" panose="020B0502040204020203" pitchFamily="34" charset="0"/>
                </a:rPr>
              </a:br>
              <a:r>
                <a:rPr lang="it-IT" sz="1200" b="1" dirty="0">
                  <a:latin typeface="Segoe UI" panose="020B0502040204020203" pitchFamily="34" charset="0"/>
                  <a:cs typeface="Segoe UI" panose="020B0502040204020203" pitchFamily="34" charset="0"/>
                </a:rPr>
                <a:t>(actions)</a:t>
              </a:r>
            </a:p>
          </p:txBody>
        </p:sp>
        <p:grpSp>
          <p:nvGrpSpPr>
            <p:cNvPr id="128" name="Gruppieren 127">
              <a:extLst>
                <a:ext uri="{FF2B5EF4-FFF2-40B4-BE49-F238E27FC236}">
                  <a16:creationId xmlns:a16="http://schemas.microsoft.com/office/drawing/2014/main" id="{67025202-BF0C-4495-86E9-FB869F403472}"/>
                </a:ext>
              </a:extLst>
            </p:cNvPr>
            <p:cNvGrpSpPr/>
            <p:nvPr/>
          </p:nvGrpSpPr>
          <p:grpSpPr>
            <a:xfrm>
              <a:off x="7100660" y="2037445"/>
              <a:ext cx="839890" cy="839729"/>
              <a:chOff x="8901579" y="2099085"/>
              <a:chExt cx="1337441" cy="1337185"/>
            </a:xfrm>
          </p:grpSpPr>
          <p:sp>
            <p:nvSpPr>
              <p:cNvPr id="129" name="Rechteck 128">
                <a:extLst>
                  <a:ext uri="{FF2B5EF4-FFF2-40B4-BE49-F238E27FC236}">
                    <a16:creationId xmlns:a16="http://schemas.microsoft.com/office/drawing/2014/main" id="{15188167-FD5F-46C8-88D9-CB7ED8890717}"/>
                  </a:ext>
                </a:extLst>
              </p:cNvPr>
              <p:cNvSpPr/>
              <p:nvPr/>
            </p:nvSpPr>
            <p:spPr>
              <a:xfrm>
                <a:off x="8901579" y="2130766"/>
                <a:ext cx="1337184" cy="129391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30" name="Grafik 129">
                <a:extLst>
                  <a:ext uri="{FF2B5EF4-FFF2-40B4-BE49-F238E27FC236}">
                    <a16:creationId xmlns:a16="http://schemas.microsoft.com/office/drawing/2014/main" id="{CA44EE06-20BE-4B52-8E38-CDE78227200B}"/>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8901835" y="2099085"/>
                <a:ext cx="1337185" cy="1337185"/>
              </a:xfrm>
              <a:prstGeom prst="rect">
                <a:avLst/>
              </a:prstGeom>
            </p:spPr>
          </p:pic>
        </p:grpSp>
      </p:grpSp>
      <p:pic>
        <p:nvPicPr>
          <p:cNvPr id="140" name="Grafik 139" descr="Dokument">
            <a:extLst>
              <a:ext uri="{FF2B5EF4-FFF2-40B4-BE49-F238E27FC236}">
                <a16:creationId xmlns:a16="http://schemas.microsoft.com/office/drawing/2014/main" id="{73B290CF-60CF-4907-AE98-B654881CCB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51931" y="506076"/>
            <a:ext cx="765309" cy="765309"/>
          </a:xfrm>
          <a:prstGeom prst="rect">
            <a:avLst/>
          </a:prstGeom>
        </p:spPr>
      </p:pic>
      <p:cxnSp>
        <p:nvCxnSpPr>
          <p:cNvPr id="3" name="Gerade Verbindung mit Pfeil 2">
            <a:extLst>
              <a:ext uri="{FF2B5EF4-FFF2-40B4-BE49-F238E27FC236}">
                <a16:creationId xmlns:a16="http://schemas.microsoft.com/office/drawing/2014/main" id="{23CA6A0E-C11F-47A9-8F26-13ED046F47CB}"/>
              </a:ext>
            </a:extLst>
          </p:cNvPr>
          <p:cNvCxnSpPr>
            <a:stCxn id="67" idx="3"/>
            <a:endCxn id="84" idx="1"/>
          </p:cNvCxnSpPr>
          <p:nvPr/>
        </p:nvCxnSpPr>
        <p:spPr>
          <a:xfrm flipV="1">
            <a:off x="5076423" y="920501"/>
            <a:ext cx="2560511" cy="3036"/>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51ABACDD-0376-4CB8-ADF1-DE9BDE51722E}"/>
              </a:ext>
            </a:extLst>
          </p:cNvPr>
          <p:cNvCxnSpPr>
            <a:cxnSpLocks/>
          </p:cNvCxnSpPr>
          <p:nvPr/>
        </p:nvCxnSpPr>
        <p:spPr>
          <a:xfrm>
            <a:off x="3591890" y="2594106"/>
            <a:ext cx="1278121" cy="9278"/>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BFE34BD1-7FA3-40EB-9816-6A96AAEAC129}"/>
              </a:ext>
            </a:extLst>
          </p:cNvPr>
          <p:cNvCxnSpPr>
            <a:cxnSpLocks/>
            <a:endCxn id="138" idx="0"/>
          </p:cNvCxnSpPr>
          <p:nvPr/>
        </p:nvCxnSpPr>
        <p:spPr>
          <a:xfrm rot="5400000">
            <a:off x="2526902" y="950808"/>
            <a:ext cx="1386076" cy="1296388"/>
          </a:xfrm>
          <a:prstGeom prst="bentConnector3">
            <a:avLst>
              <a:gd name="adj1" fmla="val -71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2181F22-7801-44C4-B1BE-016EFE424048}"/>
              </a:ext>
            </a:extLst>
          </p:cNvPr>
          <p:cNvCxnSpPr>
            <a:cxnSpLocks/>
          </p:cNvCxnSpPr>
          <p:nvPr/>
        </p:nvCxnSpPr>
        <p:spPr>
          <a:xfrm rot="5400000" flipH="1" flipV="1">
            <a:off x="2604450" y="1060444"/>
            <a:ext cx="1294788" cy="116285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7C217DF1-8FC9-4414-9409-1E3917854B2F}"/>
              </a:ext>
            </a:extLst>
          </p:cNvPr>
          <p:cNvCxnSpPr>
            <a:cxnSpLocks/>
          </p:cNvCxnSpPr>
          <p:nvPr/>
        </p:nvCxnSpPr>
        <p:spPr>
          <a:xfrm flipV="1">
            <a:off x="6769855" y="5149039"/>
            <a:ext cx="0" cy="5935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543868B6-3F0E-4270-B084-E59B2C96BF72}"/>
              </a:ext>
            </a:extLst>
          </p:cNvPr>
          <p:cNvCxnSpPr>
            <a:cxnSpLocks/>
            <a:endCxn id="76" idx="0"/>
          </p:cNvCxnSpPr>
          <p:nvPr/>
        </p:nvCxnSpPr>
        <p:spPr>
          <a:xfrm>
            <a:off x="5674016" y="5159671"/>
            <a:ext cx="0" cy="582926"/>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9F3D38E1-FD8F-41F5-8552-8776B76E5595}"/>
              </a:ext>
            </a:extLst>
          </p:cNvPr>
          <p:cNvCxnSpPr>
            <a:cxnSpLocks/>
            <a:stCxn id="80" idx="3"/>
            <a:endCxn id="73" idx="1"/>
          </p:cNvCxnSpPr>
          <p:nvPr/>
        </p:nvCxnSpPr>
        <p:spPr>
          <a:xfrm flipV="1">
            <a:off x="7290319" y="4184031"/>
            <a:ext cx="2174010" cy="11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44589F7C-677F-434F-9DC9-BE7C016A354B}"/>
              </a:ext>
            </a:extLst>
          </p:cNvPr>
          <p:cNvCxnSpPr>
            <a:cxnSpLocks/>
          </p:cNvCxnSpPr>
          <p:nvPr/>
        </p:nvCxnSpPr>
        <p:spPr>
          <a:xfrm rot="16200000" flipH="1">
            <a:off x="5189570" y="606413"/>
            <a:ext cx="645054" cy="2519778"/>
          </a:xfrm>
          <a:prstGeom prst="bentConnector3">
            <a:avLst>
              <a:gd name="adj1" fmla="val 50000"/>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Verbinder: gewinkelt 118">
            <a:extLst>
              <a:ext uri="{FF2B5EF4-FFF2-40B4-BE49-F238E27FC236}">
                <a16:creationId xmlns:a16="http://schemas.microsoft.com/office/drawing/2014/main" id="{042CE119-5159-4662-B7F1-DCD3A9EDAB02}"/>
              </a:ext>
            </a:extLst>
          </p:cNvPr>
          <p:cNvCxnSpPr>
            <a:cxnSpLocks/>
            <a:stCxn id="111" idx="0"/>
            <a:endCxn id="70" idx="2"/>
          </p:cNvCxnSpPr>
          <p:nvPr/>
        </p:nvCxnSpPr>
        <p:spPr>
          <a:xfrm rot="16200000" flipV="1">
            <a:off x="5270430" y="606413"/>
            <a:ext cx="645054" cy="2519778"/>
          </a:xfrm>
          <a:prstGeom prst="bentConnector3">
            <a:avLst>
              <a:gd name="adj1" fmla="val 6639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Verbinder: gewinkelt 130">
            <a:extLst>
              <a:ext uri="{FF2B5EF4-FFF2-40B4-BE49-F238E27FC236}">
                <a16:creationId xmlns:a16="http://schemas.microsoft.com/office/drawing/2014/main" id="{8272DE21-E8E2-4BC6-BCA3-F58E2F78DB47}"/>
              </a:ext>
            </a:extLst>
          </p:cNvPr>
          <p:cNvCxnSpPr>
            <a:cxnSpLocks/>
          </p:cNvCxnSpPr>
          <p:nvPr/>
        </p:nvCxnSpPr>
        <p:spPr>
          <a:xfrm rot="5400000">
            <a:off x="6291403" y="512429"/>
            <a:ext cx="694443" cy="2635296"/>
          </a:xfrm>
          <a:prstGeom prst="bentConnector3">
            <a:avLst>
              <a:gd name="adj1" fmla="val -284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Verbinder: gewinkelt 138">
            <a:extLst>
              <a:ext uri="{FF2B5EF4-FFF2-40B4-BE49-F238E27FC236}">
                <a16:creationId xmlns:a16="http://schemas.microsoft.com/office/drawing/2014/main" id="{67AD6D30-49A9-4B6F-AD22-A91C310395AE}"/>
              </a:ext>
            </a:extLst>
          </p:cNvPr>
          <p:cNvCxnSpPr>
            <a:cxnSpLocks/>
            <a:stCxn id="84" idx="3"/>
            <a:endCxn id="111" idx="3"/>
          </p:cNvCxnSpPr>
          <p:nvPr/>
        </p:nvCxnSpPr>
        <p:spPr>
          <a:xfrm flipH="1">
            <a:off x="7264245" y="920501"/>
            <a:ext cx="946324" cy="1679729"/>
          </a:xfrm>
          <a:prstGeom prst="bentConnector3">
            <a:avLst>
              <a:gd name="adj1" fmla="val -24157"/>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Verbinder: gewinkelt 140">
            <a:extLst>
              <a:ext uri="{FF2B5EF4-FFF2-40B4-BE49-F238E27FC236}">
                <a16:creationId xmlns:a16="http://schemas.microsoft.com/office/drawing/2014/main" id="{ED7BEB35-7452-4EDF-8ABB-52E379399E0B}"/>
              </a:ext>
            </a:extLst>
          </p:cNvPr>
          <p:cNvCxnSpPr>
            <a:cxnSpLocks/>
          </p:cNvCxnSpPr>
          <p:nvPr/>
        </p:nvCxnSpPr>
        <p:spPr>
          <a:xfrm flipH="1">
            <a:off x="7258121" y="858301"/>
            <a:ext cx="952448" cy="1859796"/>
          </a:xfrm>
          <a:prstGeom prst="bentConnector4">
            <a:avLst>
              <a:gd name="adj1" fmla="val -33798"/>
              <a:gd name="adj2" fmla="val 99983"/>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A7E3CAD3-EC23-403A-B863-8A6F6ECC118A}"/>
              </a:ext>
            </a:extLst>
          </p:cNvPr>
          <p:cNvCxnSpPr>
            <a:cxnSpLocks/>
          </p:cNvCxnSpPr>
          <p:nvPr/>
        </p:nvCxnSpPr>
        <p:spPr>
          <a:xfrm>
            <a:off x="5851911" y="2594106"/>
            <a:ext cx="456811"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Gerade Verbindung mit Pfeil 149">
            <a:extLst>
              <a:ext uri="{FF2B5EF4-FFF2-40B4-BE49-F238E27FC236}">
                <a16:creationId xmlns:a16="http://schemas.microsoft.com/office/drawing/2014/main" id="{F3F4A191-99CF-4036-9165-3A963C9140FA}"/>
              </a:ext>
            </a:extLst>
          </p:cNvPr>
          <p:cNvCxnSpPr>
            <a:cxnSpLocks/>
          </p:cNvCxnSpPr>
          <p:nvPr/>
        </p:nvCxnSpPr>
        <p:spPr>
          <a:xfrm>
            <a:off x="5775998" y="3335049"/>
            <a:ext cx="589900" cy="593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Gerade Verbindung mit Pfeil 152">
            <a:extLst>
              <a:ext uri="{FF2B5EF4-FFF2-40B4-BE49-F238E27FC236}">
                <a16:creationId xmlns:a16="http://schemas.microsoft.com/office/drawing/2014/main" id="{98300D4D-11CD-4930-9A9B-3DEDACB62B5A}"/>
              </a:ext>
            </a:extLst>
          </p:cNvPr>
          <p:cNvCxnSpPr>
            <a:cxnSpLocks/>
            <a:stCxn id="112" idx="2"/>
            <a:endCxn id="80" idx="0"/>
          </p:cNvCxnSpPr>
          <p:nvPr/>
        </p:nvCxnSpPr>
        <p:spPr>
          <a:xfrm>
            <a:off x="6876300" y="3452293"/>
            <a:ext cx="2620" cy="3322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Gerade Verbindung mit Pfeil 154">
            <a:extLst>
              <a:ext uri="{FF2B5EF4-FFF2-40B4-BE49-F238E27FC236}">
                <a16:creationId xmlns:a16="http://schemas.microsoft.com/office/drawing/2014/main" id="{D83D2452-68CE-4B13-94D1-4A29C41F5296}"/>
              </a:ext>
            </a:extLst>
          </p:cNvPr>
          <p:cNvCxnSpPr>
            <a:cxnSpLocks/>
          </p:cNvCxnSpPr>
          <p:nvPr/>
        </p:nvCxnSpPr>
        <p:spPr>
          <a:xfrm flipH="1">
            <a:off x="5851911" y="4131360"/>
            <a:ext cx="460642"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Verbinder: gewinkelt 156">
            <a:extLst>
              <a:ext uri="{FF2B5EF4-FFF2-40B4-BE49-F238E27FC236}">
                <a16:creationId xmlns:a16="http://schemas.microsoft.com/office/drawing/2014/main" id="{A55FFC3D-8C14-444F-B9C0-92686A469094}"/>
              </a:ext>
            </a:extLst>
          </p:cNvPr>
          <p:cNvCxnSpPr>
            <a:cxnSpLocks/>
          </p:cNvCxnSpPr>
          <p:nvPr/>
        </p:nvCxnSpPr>
        <p:spPr>
          <a:xfrm rot="10800000" flipH="1" flipV="1">
            <a:off x="4838910" y="2665586"/>
            <a:ext cx="419701" cy="3492417"/>
          </a:xfrm>
          <a:prstGeom prst="bentConnector3">
            <a:avLst>
              <a:gd name="adj1" fmla="val -150804"/>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Verbinder: gewinkelt 172">
            <a:extLst>
              <a:ext uri="{FF2B5EF4-FFF2-40B4-BE49-F238E27FC236}">
                <a16:creationId xmlns:a16="http://schemas.microsoft.com/office/drawing/2014/main" id="{9472FEDC-4115-437E-91E7-E12173BB974E}"/>
              </a:ext>
            </a:extLst>
          </p:cNvPr>
          <p:cNvCxnSpPr>
            <a:cxnSpLocks/>
          </p:cNvCxnSpPr>
          <p:nvPr/>
        </p:nvCxnSpPr>
        <p:spPr>
          <a:xfrm flipH="1" flipV="1">
            <a:off x="4234586" y="406555"/>
            <a:ext cx="2981787" cy="3706465"/>
          </a:xfrm>
          <a:prstGeom prst="bentConnector4">
            <a:avLst>
              <a:gd name="adj1" fmla="val -57943"/>
              <a:gd name="adj2" fmla="val 106168"/>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CasellaDiTesto 48">
            <a:extLst>
              <a:ext uri="{FF2B5EF4-FFF2-40B4-BE49-F238E27FC236}">
                <a16:creationId xmlns:a16="http://schemas.microsoft.com/office/drawing/2014/main" id="{A13CCF42-7666-4ACB-A7B7-F3F654B490E9}"/>
              </a:ext>
            </a:extLst>
          </p:cNvPr>
          <p:cNvSpPr txBox="1"/>
          <p:nvPr/>
        </p:nvSpPr>
        <p:spPr>
          <a:xfrm>
            <a:off x="3701243" y="2367844"/>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sensor</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11" name="CasellaDiTesto 48">
            <a:extLst>
              <a:ext uri="{FF2B5EF4-FFF2-40B4-BE49-F238E27FC236}">
                <a16:creationId xmlns:a16="http://schemas.microsoft.com/office/drawing/2014/main" id="{18DE631D-C384-4A24-8714-2BB6027AD854}"/>
              </a:ext>
            </a:extLst>
          </p:cNvPr>
          <p:cNvSpPr txBox="1"/>
          <p:nvPr/>
        </p:nvSpPr>
        <p:spPr>
          <a:xfrm>
            <a:off x="3088568" y="1522509"/>
            <a:ext cx="1120244" cy="484748"/>
          </a:xfrm>
          <a:prstGeom prst="rect">
            <a:avLst/>
          </a:prstGeom>
          <a:noFill/>
        </p:spPr>
        <p:txBody>
          <a:bodyPr wrap="square" lIns="0" tIns="0" rIns="0" bIns="0" rtlCol="0">
            <a:spAutoFit/>
          </a:bodyPr>
          <a:lstStyle/>
          <a:p>
            <a:pPr algn="r"/>
            <a:r>
              <a:rPr lang="it-IT" sz="1050" dirty="0" err="1">
                <a:solidFill>
                  <a:srgbClr val="4A8522"/>
                </a:solidFill>
                <a:latin typeface="Segoe UI" panose="020B0502040204020203" pitchFamily="34" charset="0"/>
                <a:cs typeface="Segoe UI" panose="020B0502040204020203" pitchFamily="34" charset="0"/>
              </a:rPr>
              <a:t>votes</a:t>
            </a:r>
            <a:r>
              <a:rPr lang="it-IT" sz="1050" dirty="0">
                <a:solidFill>
                  <a:srgbClr val="4A8522"/>
                </a:solidFill>
                <a:latin typeface="Segoe UI" panose="020B0502040204020203" pitchFamily="34" charset="0"/>
                <a:cs typeface="Segoe UI" panose="020B0502040204020203" pitchFamily="34" charset="0"/>
              </a:rPr>
              <a:t> on community projects</a:t>
            </a:r>
          </a:p>
        </p:txBody>
      </p:sp>
      <p:sp>
        <p:nvSpPr>
          <p:cNvPr id="212" name="CasellaDiTesto 48">
            <a:extLst>
              <a:ext uri="{FF2B5EF4-FFF2-40B4-BE49-F238E27FC236}">
                <a16:creationId xmlns:a16="http://schemas.microsoft.com/office/drawing/2014/main" id="{2878F576-F08B-47CC-B904-81A04816E226}"/>
              </a:ext>
            </a:extLst>
          </p:cNvPr>
          <p:cNvSpPr txBox="1"/>
          <p:nvPr/>
        </p:nvSpPr>
        <p:spPr>
          <a:xfrm>
            <a:off x="8583258" y="962259"/>
            <a:ext cx="1440840"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community projects</a:t>
            </a:r>
          </a:p>
        </p:txBody>
      </p:sp>
      <p:sp>
        <p:nvSpPr>
          <p:cNvPr id="214" name="CasellaDiTesto 48">
            <a:extLst>
              <a:ext uri="{FF2B5EF4-FFF2-40B4-BE49-F238E27FC236}">
                <a16:creationId xmlns:a16="http://schemas.microsoft.com/office/drawing/2014/main" id="{F9F4649F-77C5-417D-A966-C632BD05494E}"/>
              </a:ext>
            </a:extLst>
          </p:cNvPr>
          <p:cNvSpPr txBox="1"/>
          <p:nvPr/>
        </p:nvSpPr>
        <p:spPr>
          <a:xfrm>
            <a:off x="8581032" y="1425224"/>
            <a:ext cx="1234456"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defines</a:t>
            </a:r>
            <a:r>
              <a:rPr lang="it-IT" sz="1050" dirty="0">
                <a:solidFill>
                  <a:srgbClr val="4A8522"/>
                </a:solidFill>
                <a:latin typeface="Segoe UI" panose="020B0502040204020203" pitchFamily="34" charset="0"/>
                <a:cs typeface="Segoe UI" panose="020B0502040204020203" pitchFamily="34" charset="0"/>
              </a:rPr>
              <a:t> environmental </a:t>
            </a:r>
            <a:r>
              <a:rPr lang="it-IT" sz="1050" dirty="0" err="1">
                <a:solidFill>
                  <a:srgbClr val="4A8522"/>
                </a:solidFill>
                <a:latin typeface="Segoe UI" panose="020B0502040204020203" pitchFamily="34" charset="0"/>
                <a:cs typeface="Segoe UI" panose="020B0502040204020203" pitchFamily="34" charset="0"/>
              </a:rPr>
              <a:t>goals</a:t>
            </a:r>
            <a:endParaRPr lang="it-IT" sz="1050" dirty="0">
              <a:solidFill>
                <a:srgbClr val="4A8522"/>
              </a:solidFill>
              <a:latin typeface="Segoe UI" panose="020B0502040204020203" pitchFamily="34" charset="0"/>
              <a:cs typeface="Segoe UI" panose="020B0502040204020203" pitchFamily="34" charset="0"/>
            </a:endParaRPr>
          </a:p>
        </p:txBody>
      </p:sp>
      <p:sp>
        <p:nvSpPr>
          <p:cNvPr id="218" name="CasellaDiTesto 48">
            <a:extLst>
              <a:ext uri="{FF2B5EF4-FFF2-40B4-BE49-F238E27FC236}">
                <a16:creationId xmlns:a16="http://schemas.microsoft.com/office/drawing/2014/main" id="{A169B2EB-964F-4B1E-9964-07A320FC75E1}"/>
              </a:ext>
            </a:extLst>
          </p:cNvPr>
          <p:cNvSpPr txBox="1"/>
          <p:nvPr/>
        </p:nvSpPr>
        <p:spPr>
          <a:xfrm>
            <a:off x="6913792" y="1758962"/>
            <a:ext cx="1120244" cy="323165"/>
          </a:xfrm>
          <a:prstGeom prst="rect">
            <a:avLst/>
          </a:prstGeom>
          <a:noFill/>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receives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0" name="CasellaDiTesto 48">
            <a:extLst>
              <a:ext uri="{FF2B5EF4-FFF2-40B4-BE49-F238E27FC236}">
                <a16:creationId xmlns:a16="http://schemas.microsoft.com/office/drawing/2014/main" id="{AD7D1A42-B6AA-44BD-90A0-C932FA1448BB}"/>
              </a:ext>
            </a:extLst>
          </p:cNvPr>
          <p:cNvSpPr txBox="1"/>
          <p:nvPr/>
        </p:nvSpPr>
        <p:spPr>
          <a:xfrm>
            <a:off x="5900336" y="2618532"/>
            <a:ext cx="684495" cy="484748"/>
          </a:xfrm>
          <a:prstGeom prst="rect">
            <a:avLst/>
          </a:prstGeom>
          <a:noFill/>
          <a:ln w="19050">
            <a:noFill/>
          </a:ln>
        </p:spPr>
        <p:txBody>
          <a:bodyPr wrap="square" lIns="0" tIns="0" rIns="0" bIns="0" rtlCol="0">
            <a:spAutoFit/>
          </a:bodyPr>
          <a:lstStyle/>
          <a:p>
            <a:r>
              <a:rPr lang="it-IT" sz="1050" dirty="0" err="1">
                <a:solidFill>
                  <a:srgbClr val="4A8522"/>
                </a:solidFill>
                <a:latin typeface="Segoe UI" panose="020B0502040204020203" pitchFamily="34" charset="0"/>
                <a:cs typeface="Segoe UI" panose="020B0502040204020203" pitchFamily="34" charset="0"/>
              </a:rPr>
              <a:t>triggers</a:t>
            </a:r>
            <a:r>
              <a:rPr lang="it-IT" sz="1050" dirty="0">
                <a:solidFill>
                  <a:srgbClr val="4A8522"/>
                </a:solidFill>
                <a:latin typeface="Segoe UI" panose="020B0502040204020203" pitchFamily="34" charset="0"/>
                <a:cs typeface="Segoe UI" panose="020B0502040204020203" pitchFamily="34" charset="0"/>
              </a:rPr>
              <a:t> voting rights</a:t>
            </a:r>
          </a:p>
        </p:txBody>
      </p:sp>
      <p:sp>
        <p:nvSpPr>
          <p:cNvPr id="222" name="CasellaDiTesto 48">
            <a:extLst>
              <a:ext uri="{FF2B5EF4-FFF2-40B4-BE49-F238E27FC236}">
                <a16:creationId xmlns:a16="http://schemas.microsoft.com/office/drawing/2014/main" id="{1A6ED47A-22A2-4427-A41B-5C3537BD5899}"/>
              </a:ext>
            </a:extLst>
          </p:cNvPr>
          <p:cNvSpPr txBox="1"/>
          <p:nvPr/>
        </p:nvSpPr>
        <p:spPr>
          <a:xfrm>
            <a:off x="3251844" y="5645276"/>
            <a:ext cx="873035" cy="484748"/>
          </a:xfrm>
          <a:prstGeom prst="rect">
            <a:avLst/>
          </a:prstGeom>
          <a:noFill/>
        </p:spPr>
        <p:txBody>
          <a:bodyPr wrap="square" lIns="0" tIns="0" rIns="0" bIns="0" rtlCol="0">
            <a:spAutoFit/>
          </a:bodyPr>
          <a:lstStyle/>
          <a:p>
            <a:pPr algn="r"/>
            <a:r>
              <a:rPr lang="it-IT" sz="1050" dirty="0" err="1">
                <a:solidFill>
                  <a:schemeClr val="accent1">
                    <a:lumMod val="75000"/>
                  </a:schemeClr>
                </a:solidFill>
                <a:latin typeface="Segoe UI" panose="020B0502040204020203" pitchFamily="34" charset="0"/>
                <a:cs typeface="Segoe UI" panose="020B0502040204020203" pitchFamily="34" charset="0"/>
              </a:rPr>
              <a:t>receives</a:t>
            </a:r>
            <a:r>
              <a:rPr lang="it-IT" sz="1050" dirty="0">
                <a:solidFill>
                  <a:schemeClr val="accent1">
                    <a:lumMod val="75000"/>
                  </a:schemeClr>
                </a:solidFill>
                <a:latin typeface="Segoe UI" panose="020B0502040204020203" pitchFamily="34" charset="0"/>
                <a:cs typeface="Segoe UI" panose="020B0502040204020203" pitchFamily="34" charset="0"/>
              </a:rPr>
              <a:t> </a:t>
            </a:r>
          </a:p>
          <a:p>
            <a:pPr algn="r"/>
            <a:r>
              <a:rPr lang="it-IT" sz="1050" dirty="0">
                <a:solidFill>
                  <a:schemeClr val="accent1">
                    <a:lumMod val="75000"/>
                  </a:schemeClr>
                </a:solidFill>
                <a:latin typeface="Segoe UI" panose="020B0502040204020203" pitchFamily="34" charset="0"/>
                <a:cs typeface="Segoe UI" panose="020B0502040204020203" pitchFamily="34" charset="0"/>
              </a:rPr>
              <a:t>Environment</a:t>
            </a:r>
            <a:br>
              <a:rPr lang="it-IT" sz="1050" dirty="0">
                <a:solidFill>
                  <a:schemeClr val="accent1">
                    <a:lumMod val="75000"/>
                  </a:schemeClr>
                </a:solidFill>
                <a:latin typeface="Segoe UI" panose="020B0502040204020203" pitchFamily="34" charset="0"/>
                <a:cs typeface="Segoe UI" panose="020B0502040204020203" pitchFamily="34" charset="0"/>
              </a:rPr>
            </a:br>
            <a:r>
              <a:rPr lang="it-IT" sz="1050" dirty="0">
                <a:solidFill>
                  <a:schemeClr val="accent1">
                    <a:lumMod val="75000"/>
                  </a:schemeClr>
                </a:solidFill>
                <a:latin typeface="Segoe UI" panose="020B0502040204020203" pitchFamily="34" charset="0"/>
                <a:cs typeface="Segoe UI" panose="020B0502040204020203" pitchFamily="34" charset="0"/>
              </a:rPr>
              <a:t>&amp; action data</a:t>
            </a:r>
          </a:p>
        </p:txBody>
      </p:sp>
      <p:sp>
        <p:nvSpPr>
          <p:cNvPr id="229" name="CasellaDiTesto 48">
            <a:extLst>
              <a:ext uri="{FF2B5EF4-FFF2-40B4-BE49-F238E27FC236}">
                <a16:creationId xmlns:a16="http://schemas.microsoft.com/office/drawing/2014/main" id="{0A772DF7-E8FF-4BC9-AAAC-90B86213205E}"/>
              </a:ext>
            </a:extLst>
          </p:cNvPr>
          <p:cNvSpPr txBox="1"/>
          <p:nvPr/>
        </p:nvSpPr>
        <p:spPr>
          <a:xfrm>
            <a:off x="5790729" y="4219561"/>
            <a:ext cx="684495" cy="484748"/>
          </a:xfrm>
          <a:prstGeom prst="rect">
            <a:avLst/>
          </a:prstGeom>
          <a:noFill/>
          <a:ln w="19050">
            <a:noFill/>
          </a:ln>
        </p:spPr>
        <p:txBody>
          <a:bodyPr wrap="square" lIns="0" tIns="0" rIns="0" bIns="0" rtlCol="0">
            <a:spAutoFit/>
          </a:bodyPr>
          <a:lstStyle/>
          <a:p>
            <a:pPr algn="ctr"/>
            <a:r>
              <a:rPr lang="it-IT" sz="1050" dirty="0" err="1">
                <a:solidFill>
                  <a:srgbClr val="FF3434"/>
                </a:solidFill>
                <a:latin typeface="Segoe UI" panose="020B0502040204020203" pitchFamily="34" charset="0"/>
                <a:cs typeface="Segoe UI" panose="020B0502040204020203" pitchFamily="34" charset="0"/>
              </a:rPr>
              <a:t>triggers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a:t>
            </a:r>
            <a:br>
              <a:rPr lang="it-IT" sz="1050" dirty="0">
                <a:solidFill>
                  <a:srgbClr val="FF3434"/>
                </a:solidFill>
                <a:latin typeface="Segoe UI" panose="020B0502040204020203" pitchFamily="34" charset="0"/>
                <a:cs typeface="Segoe UI" panose="020B0502040204020203" pitchFamily="34" charset="0"/>
              </a:rPr>
            </a:br>
            <a:r>
              <a:rPr lang="it-IT" sz="1050" dirty="0" err="1">
                <a:solidFill>
                  <a:srgbClr val="FF3434"/>
                </a:solidFill>
                <a:latin typeface="Segoe UI" panose="020B0502040204020203" pitchFamily="34" charset="0"/>
                <a:cs typeface="Segoe UI" panose="020B0502040204020203" pitchFamily="34" charset="0"/>
              </a:rPr>
              <a:t>distribution</a:t>
            </a:r>
            <a:endParaRPr lang="it-IT" sz="1050" dirty="0">
              <a:solidFill>
                <a:srgbClr val="FF3434"/>
              </a:solidFill>
              <a:latin typeface="Segoe UI" panose="020B0502040204020203" pitchFamily="34" charset="0"/>
              <a:cs typeface="Segoe UI" panose="020B0502040204020203" pitchFamily="34" charset="0"/>
            </a:endParaRPr>
          </a:p>
        </p:txBody>
      </p:sp>
      <p:sp>
        <p:nvSpPr>
          <p:cNvPr id="230" name="CasellaDiTesto 48">
            <a:extLst>
              <a:ext uri="{FF2B5EF4-FFF2-40B4-BE49-F238E27FC236}">
                <a16:creationId xmlns:a16="http://schemas.microsoft.com/office/drawing/2014/main" id="{98BE3B55-E20B-4788-9249-3F2E083293A2}"/>
              </a:ext>
            </a:extLst>
          </p:cNvPr>
          <p:cNvSpPr txBox="1"/>
          <p:nvPr/>
        </p:nvSpPr>
        <p:spPr>
          <a:xfrm>
            <a:off x="4870011" y="5202077"/>
            <a:ext cx="684495" cy="323165"/>
          </a:xfrm>
          <a:prstGeom prst="rect">
            <a:avLst/>
          </a:prstGeom>
          <a:noFill/>
          <a:ln w="19050">
            <a:noFill/>
          </a:ln>
        </p:spPr>
        <p:txBody>
          <a:bodyPr wrap="square" lIns="0" tIns="0" rIns="0" bIns="0" rtlCol="0">
            <a:spAutoFit/>
          </a:bodyPr>
          <a:lstStyle/>
          <a:p>
            <a:pPr algn="r"/>
            <a:r>
              <a:rPr lang="it-IT" sz="1050" dirty="0" err="1">
                <a:solidFill>
                  <a:srgbClr val="FF3434"/>
                </a:solidFill>
                <a:latin typeface="Segoe UI" panose="020B0502040204020203" pitchFamily="34" charset="0"/>
                <a:cs typeface="Segoe UI" panose="020B0502040204020203" pitchFamily="34" charset="0"/>
              </a:rPr>
              <a:t>receives</a:t>
            </a:r>
            <a:r>
              <a:rPr lang="it-IT" sz="1050" dirty="0">
                <a:solidFill>
                  <a:srgbClr val="FF3434"/>
                </a:solidFill>
                <a:latin typeface="Segoe UI" panose="020B0502040204020203" pitchFamily="34" charset="0"/>
                <a:cs typeface="Segoe UI" panose="020B0502040204020203" pitchFamily="34" charset="0"/>
              </a:rPr>
              <a:t> </a:t>
            </a:r>
            <a:r>
              <a:rPr lang="it-IT" sz="1050" dirty="0" err="1">
                <a:solidFill>
                  <a:srgbClr val="FF3434"/>
                </a:solidFill>
                <a:latin typeface="Segoe UI" panose="020B0502040204020203" pitchFamily="34" charset="0"/>
                <a:cs typeface="Segoe UI" panose="020B0502040204020203" pitchFamily="34" charset="0"/>
              </a:rPr>
              <a:t>collectibles</a:t>
            </a:r>
            <a:endParaRPr lang="it-IT" sz="1050" dirty="0">
              <a:solidFill>
                <a:srgbClr val="FF3434"/>
              </a:solidFill>
              <a:latin typeface="Segoe UI" panose="020B0502040204020203" pitchFamily="34" charset="0"/>
              <a:cs typeface="Segoe UI" panose="020B0502040204020203" pitchFamily="34" charset="0"/>
            </a:endParaRPr>
          </a:p>
        </p:txBody>
      </p:sp>
      <p:sp>
        <p:nvSpPr>
          <p:cNvPr id="231" name="CasellaDiTesto 48">
            <a:extLst>
              <a:ext uri="{FF2B5EF4-FFF2-40B4-BE49-F238E27FC236}">
                <a16:creationId xmlns:a16="http://schemas.microsoft.com/office/drawing/2014/main" id="{64352A91-E34A-4487-B63E-764786CF5C15}"/>
              </a:ext>
            </a:extLst>
          </p:cNvPr>
          <p:cNvSpPr txBox="1"/>
          <p:nvPr/>
        </p:nvSpPr>
        <p:spPr>
          <a:xfrm>
            <a:off x="6841867" y="5293568"/>
            <a:ext cx="684495"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donates</a:t>
            </a:r>
            <a:r>
              <a:rPr lang="it-IT" sz="1050" dirty="0">
                <a:latin typeface="Segoe UI" panose="020B0502040204020203" pitchFamily="34" charset="0"/>
                <a:cs typeface="Segoe UI" panose="020B0502040204020203" pitchFamily="34" charset="0"/>
              </a:rPr>
              <a:t> </a:t>
            </a:r>
          </a:p>
          <a:p>
            <a:r>
              <a:rPr lang="it-IT" sz="1050" dirty="0" err="1">
                <a:latin typeface="Segoe UI" panose="020B0502040204020203" pitchFamily="34" charset="0"/>
                <a:cs typeface="Segoe UI" panose="020B0502040204020203" pitchFamily="34" charset="0"/>
              </a:rPr>
              <a:t>ether</a:t>
            </a:r>
            <a:endParaRPr lang="it-IT" sz="1050" dirty="0">
              <a:latin typeface="Segoe UI" panose="020B0502040204020203" pitchFamily="34" charset="0"/>
              <a:cs typeface="Segoe UI" panose="020B0502040204020203" pitchFamily="34" charset="0"/>
            </a:endParaRPr>
          </a:p>
        </p:txBody>
      </p:sp>
      <p:sp>
        <p:nvSpPr>
          <p:cNvPr id="233" name="CasellaDiTesto 48">
            <a:extLst>
              <a:ext uri="{FF2B5EF4-FFF2-40B4-BE49-F238E27FC236}">
                <a16:creationId xmlns:a16="http://schemas.microsoft.com/office/drawing/2014/main" id="{9FC36A59-1C7C-4FC0-91EE-BBDD31BBB6FC}"/>
              </a:ext>
            </a:extLst>
          </p:cNvPr>
          <p:cNvSpPr txBox="1"/>
          <p:nvPr/>
        </p:nvSpPr>
        <p:spPr>
          <a:xfrm>
            <a:off x="5632971" y="3373804"/>
            <a:ext cx="1060103" cy="484748"/>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endParaRPr lang="it-IT" sz="1050" dirty="0">
              <a:latin typeface="Segoe UI" panose="020B0502040204020203" pitchFamily="34" charset="0"/>
              <a:cs typeface="Segoe UI" panose="020B0502040204020203" pitchFamily="34" charset="0"/>
            </a:endParaRPr>
          </a:p>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4" name="CasellaDiTesto 48">
            <a:extLst>
              <a:ext uri="{FF2B5EF4-FFF2-40B4-BE49-F238E27FC236}">
                <a16:creationId xmlns:a16="http://schemas.microsoft.com/office/drawing/2014/main" id="{3561BCD3-850B-4522-997F-B82D49839041}"/>
              </a:ext>
            </a:extLst>
          </p:cNvPr>
          <p:cNvSpPr txBox="1"/>
          <p:nvPr/>
        </p:nvSpPr>
        <p:spPr>
          <a:xfrm>
            <a:off x="6954843" y="3423386"/>
            <a:ext cx="1829747" cy="323165"/>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Triggers</a:t>
            </a:r>
            <a:r>
              <a:rPr lang="it-IT" sz="1050" dirty="0">
                <a:latin typeface="Segoe UI" panose="020B0502040204020203" pitchFamily="34" charset="0"/>
                <a:cs typeface="Segoe UI" panose="020B0502040204020203" pitchFamily="34" charset="0"/>
              </a:rPr>
              <a:t> community</a:t>
            </a:r>
          </a:p>
          <a:p>
            <a:r>
              <a:rPr lang="it-IT" sz="1050" dirty="0">
                <a:latin typeface="Segoe UI" panose="020B0502040204020203" pitchFamily="34" charset="0"/>
                <a:cs typeface="Segoe UI" panose="020B0502040204020203" pitchFamily="34" charset="0"/>
              </a:rPr>
              <a:t>compensation</a:t>
            </a:r>
          </a:p>
        </p:txBody>
      </p:sp>
      <p:sp>
        <p:nvSpPr>
          <p:cNvPr id="235" name="CasellaDiTesto 48">
            <a:extLst>
              <a:ext uri="{FF2B5EF4-FFF2-40B4-BE49-F238E27FC236}">
                <a16:creationId xmlns:a16="http://schemas.microsoft.com/office/drawing/2014/main" id="{8C2BCFB2-3DAE-4DE9-AA27-E0A28917A859}"/>
              </a:ext>
            </a:extLst>
          </p:cNvPr>
          <p:cNvSpPr txBox="1"/>
          <p:nvPr/>
        </p:nvSpPr>
        <p:spPr>
          <a:xfrm>
            <a:off x="9009158" y="292615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hunter </a:t>
            </a:r>
          </a:p>
          <a:p>
            <a:r>
              <a:rPr lang="it-IT" sz="1050" dirty="0">
                <a:latin typeface="Segoe UI" panose="020B0502040204020203" pitchFamily="34" charset="0"/>
                <a:cs typeface="Segoe UI" panose="020B0502040204020203" pitchFamily="34" charset="0"/>
              </a:rPr>
              <a:t>compensation</a:t>
            </a:r>
          </a:p>
        </p:txBody>
      </p:sp>
      <p:sp>
        <p:nvSpPr>
          <p:cNvPr id="236" name="CasellaDiTesto 48">
            <a:extLst>
              <a:ext uri="{FF2B5EF4-FFF2-40B4-BE49-F238E27FC236}">
                <a16:creationId xmlns:a16="http://schemas.microsoft.com/office/drawing/2014/main" id="{7FA6D01A-B910-46EF-9A85-673631BEAAF1}"/>
              </a:ext>
            </a:extLst>
          </p:cNvPr>
          <p:cNvSpPr txBox="1"/>
          <p:nvPr/>
        </p:nvSpPr>
        <p:spPr>
          <a:xfrm>
            <a:off x="7752832" y="4214420"/>
            <a:ext cx="1060103" cy="323165"/>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a:t>
            </a:r>
          </a:p>
          <a:p>
            <a:r>
              <a:rPr lang="it-IT" sz="1050" dirty="0">
                <a:latin typeface="Segoe UI" panose="020B0502040204020203" pitchFamily="34" charset="0"/>
                <a:cs typeface="Segoe UI" panose="020B0502040204020203" pitchFamily="34" charset="0"/>
              </a:rPr>
              <a:t>compensation</a:t>
            </a:r>
          </a:p>
        </p:txBody>
      </p:sp>
      <p:sp>
        <p:nvSpPr>
          <p:cNvPr id="237" name="CasellaDiTesto 48">
            <a:extLst>
              <a:ext uri="{FF2B5EF4-FFF2-40B4-BE49-F238E27FC236}">
                <a16:creationId xmlns:a16="http://schemas.microsoft.com/office/drawing/2014/main" id="{C67069BE-212E-4ACB-95EC-C2601C28A531}"/>
              </a:ext>
            </a:extLst>
          </p:cNvPr>
          <p:cNvSpPr txBox="1"/>
          <p:nvPr/>
        </p:nvSpPr>
        <p:spPr>
          <a:xfrm>
            <a:off x="6002513" y="1248049"/>
            <a:ext cx="1053129"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institution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8" name="CasellaDiTesto 48">
            <a:extLst>
              <a:ext uri="{FF2B5EF4-FFF2-40B4-BE49-F238E27FC236}">
                <a16:creationId xmlns:a16="http://schemas.microsoft.com/office/drawing/2014/main" id="{B3FF8904-2B14-4456-9E70-364EFA4E1C68}"/>
              </a:ext>
            </a:extLst>
          </p:cNvPr>
          <p:cNvSpPr txBox="1"/>
          <p:nvPr/>
        </p:nvSpPr>
        <p:spPr>
          <a:xfrm>
            <a:off x="5872204" y="688662"/>
            <a:ext cx="873035"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provides</a:t>
            </a:r>
            <a:r>
              <a:rPr lang="it-IT" sz="1050" dirty="0">
                <a:solidFill>
                  <a:schemeClr val="accent1">
                    <a:lumMod val="75000"/>
                  </a:schemeClr>
                </a:solidFill>
                <a:latin typeface="Segoe UI" panose="020B0502040204020203" pitchFamily="34" charset="0"/>
                <a:cs typeface="Segoe UI" panose="020B0502040204020203" pitchFamily="34" charset="0"/>
              </a:rPr>
              <a:t>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sp>
        <p:nvSpPr>
          <p:cNvPr id="239" name="CasellaDiTesto 48">
            <a:extLst>
              <a:ext uri="{FF2B5EF4-FFF2-40B4-BE49-F238E27FC236}">
                <a16:creationId xmlns:a16="http://schemas.microsoft.com/office/drawing/2014/main" id="{1396C5D1-6346-40B8-832A-949F59915374}"/>
              </a:ext>
            </a:extLst>
          </p:cNvPr>
          <p:cNvSpPr txBox="1"/>
          <p:nvPr/>
        </p:nvSpPr>
        <p:spPr>
          <a:xfrm>
            <a:off x="2624050" y="681860"/>
            <a:ext cx="1154406" cy="161583"/>
          </a:xfrm>
          <a:prstGeom prst="rect">
            <a:avLst/>
          </a:prstGeom>
          <a:noFill/>
        </p:spPr>
        <p:txBody>
          <a:bodyPr wrap="square" lIns="0" tIns="0" rIns="0" bIns="0" rtlCol="0">
            <a:spAutoFit/>
          </a:bodyPr>
          <a:lstStyle/>
          <a:p>
            <a:r>
              <a:rPr lang="it-IT" sz="1050" dirty="0" err="1">
                <a:solidFill>
                  <a:schemeClr val="accent1">
                    <a:lumMod val="75000"/>
                  </a:schemeClr>
                </a:solidFill>
                <a:latin typeface="Segoe UI" panose="020B0502040204020203" pitchFamily="34" charset="0"/>
                <a:cs typeface="Segoe UI" panose="020B0502040204020203" pitchFamily="34" charset="0"/>
              </a:rPr>
              <a:t>conducts</a:t>
            </a:r>
            <a:r>
              <a:rPr lang="it-IT" sz="1050" dirty="0">
                <a:solidFill>
                  <a:schemeClr val="accent1">
                    <a:lumMod val="75000"/>
                  </a:schemeClr>
                </a:solidFill>
                <a:latin typeface="Segoe UI" panose="020B0502040204020203" pitchFamily="34" charset="0"/>
                <a:cs typeface="Segoe UI" panose="020B0502040204020203" pitchFamily="34" charset="0"/>
              </a:rPr>
              <a:t> actions</a:t>
            </a:r>
          </a:p>
        </p:txBody>
      </p:sp>
      <p:sp>
        <p:nvSpPr>
          <p:cNvPr id="240" name="CasellaDiTesto 48">
            <a:extLst>
              <a:ext uri="{FF2B5EF4-FFF2-40B4-BE49-F238E27FC236}">
                <a16:creationId xmlns:a16="http://schemas.microsoft.com/office/drawing/2014/main" id="{1634E3B5-D82D-4EC9-B233-150F7B2926B7}"/>
              </a:ext>
            </a:extLst>
          </p:cNvPr>
          <p:cNvSpPr txBox="1"/>
          <p:nvPr/>
        </p:nvSpPr>
        <p:spPr>
          <a:xfrm>
            <a:off x="2739502" y="1036366"/>
            <a:ext cx="1154406" cy="161583"/>
          </a:xfrm>
          <a:prstGeom prst="rect">
            <a:avLst/>
          </a:prstGeom>
          <a:noFill/>
        </p:spPr>
        <p:txBody>
          <a:bodyPr wrap="square" lIns="0" tIns="0" rIns="0" bIns="0" rtlCol="0">
            <a:spAutoFit/>
          </a:bodyPr>
          <a:lstStyle/>
          <a:p>
            <a:r>
              <a:rPr lang="it-IT" sz="1050" dirty="0">
                <a:solidFill>
                  <a:schemeClr val="accent1">
                    <a:lumMod val="75000"/>
                  </a:schemeClr>
                </a:solidFill>
                <a:latin typeface="Segoe UI" panose="020B0502040204020203" pitchFamily="34" charset="0"/>
                <a:cs typeface="Segoe UI" panose="020B0502040204020203" pitchFamily="34" charset="0"/>
              </a:rPr>
              <a:t>source of </a:t>
            </a:r>
            <a:r>
              <a:rPr lang="it-IT" sz="1050" dirty="0" err="1">
                <a:solidFill>
                  <a:schemeClr val="accent1">
                    <a:lumMod val="75000"/>
                  </a:schemeClr>
                </a:solidFill>
                <a:latin typeface="Segoe UI" panose="020B0502040204020203" pitchFamily="34" charset="0"/>
                <a:cs typeface="Segoe UI" panose="020B0502040204020203" pitchFamily="34" charset="0"/>
              </a:rPr>
              <a:t>proof</a:t>
            </a:r>
            <a:endParaRPr lang="it-IT" sz="1050" dirty="0">
              <a:solidFill>
                <a:schemeClr val="accent1">
                  <a:lumMod val="75000"/>
                </a:schemeClr>
              </a:solidFill>
              <a:latin typeface="Segoe UI" panose="020B0502040204020203" pitchFamily="34" charset="0"/>
              <a:cs typeface="Segoe UI" panose="020B0502040204020203" pitchFamily="34" charset="0"/>
            </a:endParaRPr>
          </a:p>
        </p:txBody>
      </p:sp>
      <p:cxnSp>
        <p:nvCxnSpPr>
          <p:cNvPr id="241" name="Gerade Verbindung mit Pfeil 240">
            <a:extLst>
              <a:ext uri="{FF2B5EF4-FFF2-40B4-BE49-F238E27FC236}">
                <a16:creationId xmlns:a16="http://schemas.microsoft.com/office/drawing/2014/main" id="{F57254B4-041D-476B-8260-40A02885DD08}"/>
              </a:ext>
            </a:extLst>
          </p:cNvPr>
          <p:cNvCxnSpPr>
            <a:cxnSpLocks/>
          </p:cNvCxnSpPr>
          <p:nvPr/>
        </p:nvCxnSpPr>
        <p:spPr>
          <a:xfrm>
            <a:off x="7835863" y="5616733"/>
            <a:ext cx="685189"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Gerade Verbindung mit Pfeil 242">
            <a:extLst>
              <a:ext uri="{FF2B5EF4-FFF2-40B4-BE49-F238E27FC236}">
                <a16:creationId xmlns:a16="http://schemas.microsoft.com/office/drawing/2014/main" id="{CC449AF2-DE58-4927-8707-290E348C2262}"/>
              </a:ext>
            </a:extLst>
          </p:cNvPr>
          <p:cNvCxnSpPr>
            <a:cxnSpLocks/>
          </p:cNvCxnSpPr>
          <p:nvPr/>
        </p:nvCxnSpPr>
        <p:spPr>
          <a:xfrm>
            <a:off x="7835863" y="5814635"/>
            <a:ext cx="685189" cy="0"/>
          </a:xfrm>
          <a:prstGeom prst="straightConnector1">
            <a:avLst/>
          </a:prstGeom>
          <a:ln w="19050">
            <a:solidFill>
              <a:srgbClr val="FF3434"/>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Gerade Verbindung mit Pfeil 243">
            <a:extLst>
              <a:ext uri="{FF2B5EF4-FFF2-40B4-BE49-F238E27FC236}">
                <a16:creationId xmlns:a16="http://schemas.microsoft.com/office/drawing/2014/main" id="{EF13AAC7-54AD-413F-92C2-B6179F1DE6A0}"/>
              </a:ext>
            </a:extLst>
          </p:cNvPr>
          <p:cNvCxnSpPr>
            <a:cxnSpLocks/>
          </p:cNvCxnSpPr>
          <p:nvPr/>
        </p:nvCxnSpPr>
        <p:spPr>
          <a:xfrm>
            <a:off x="7835863" y="6001213"/>
            <a:ext cx="685189" cy="0"/>
          </a:xfrm>
          <a:prstGeom prst="straightConnector1">
            <a:avLst/>
          </a:prstGeom>
          <a:ln w="19050">
            <a:solidFill>
              <a:srgbClr val="4A8522"/>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Gerade Verbindung mit Pfeil 246">
            <a:extLst>
              <a:ext uri="{FF2B5EF4-FFF2-40B4-BE49-F238E27FC236}">
                <a16:creationId xmlns:a16="http://schemas.microsoft.com/office/drawing/2014/main" id="{89AA59A8-7EDF-438C-986B-AE8C67C53CDF}"/>
              </a:ext>
            </a:extLst>
          </p:cNvPr>
          <p:cNvCxnSpPr>
            <a:cxnSpLocks/>
          </p:cNvCxnSpPr>
          <p:nvPr/>
        </p:nvCxnSpPr>
        <p:spPr>
          <a:xfrm>
            <a:off x="7835863" y="6186950"/>
            <a:ext cx="68518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CasellaDiTesto 48">
            <a:extLst>
              <a:ext uri="{FF2B5EF4-FFF2-40B4-BE49-F238E27FC236}">
                <a16:creationId xmlns:a16="http://schemas.microsoft.com/office/drawing/2014/main" id="{01E84DF3-9F8C-41B5-9A55-D091E4203951}"/>
              </a:ext>
            </a:extLst>
          </p:cNvPr>
          <p:cNvSpPr txBox="1"/>
          <p:nvPr/>
        </p:nvSpPr>
        <p:spPr>
          <a:xfrm>
            <a:off x="8628210" y="5535941"/>
            <a:ext cx="1060103"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Action stream</a:t>
            </a:r>
          </a:p>
        </p:txBody>
      </p:sp>
      <p:sp>
        <p:nvSpPr>
          <p:cNvPr id="249" name="CasellaDiTesto 48">
            <a:extLst>
              <a:ext uri="{FF2B5EF4-FFF2-40B4-BE49-F238E27FC236}">
                <a16:creationId xmlns:a16="http://schemas.microsoft.com/office/drawing/2014/main" id="{782FCFC1-8B2A-44AD-8D53-D91E46478733}"/>
              </a:ext>
            </a:extLst>
          </p:cNvPr>
          <p:cNvSpPr txBox="1"/>
          <p:nvPr/>
        </p:nvSpPr>
        <p:spPr>
          <a:xfrm>
            <a:off x="8628210" y="5733843"/>
            <a:ext cx="1060103" cy="161583"/>
          </a:xfrm>
          <a:prstGeom prst="rect">
            <a:avLst/>
          </a:prstGeom>
          <a:noFill/>
          <a:ln w="19050">
            <a:noFill/>
          </a:ln>
        </p:spPr>
        <p:txBody>
          <a:bodyPr wrap="square" lIns="0" tIns="0" rIns="0" bIns="0" rtlCol="0">
            <a:spAutoFit/>
          </a:bodyPr>
          <a:lstStyle/>
          <a:p>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stream</a:t>
            </a:r>
          </a:p>
        </p:txBody>
      </p:sp>
      <p:sp>
        <p:nvSpPr>
          <p:cNvPr id="250" name="CasellaDiTesto 48">
            <a:extLst>
              <a:ext uri="{FF2B5EF4-FFF2-40B4-BE49-F238E27FC236}">
                <a16:creationId xmlns:a16="http://schemas.microsoft.com/office/drawing/2014/main" id="{4879A49E-897A-4485-ABC7-2588F8348F94}"/>
              </a:ext>
            </a:extLst>
          </p:cNvPr>
          <p:cNvSpPr txBox="1"/>
          <p:nvPr/>
        </p:nvSpPr>
        <p:spPr>
          <a:xfrm>
            <a:off x="8628210" y="5931745"/>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Community/ voting stream</a:t>
            </a:r>
          </a:p>
        </p:txBody>
      </p:sp>
      <p:sp>
        <p:nvSpPr>
          <p:cNvPr id="251" name="CasellaDiTesto 48">
            <a:extLst>
              <a:ext uri="{FF2B5EF4-FFF2-40B4-BE49-F238E27FC236}">
                <a16:creationId xmlns:a16="http://schemas.microsoft.com/office/drawing/2014/main" id="{267D195B-6143-41F8-B5EC-FDE38B42B5E6}"/>
              </a:ext>
            </a:extLst>
          </p:cNvPr>
          <p:cNvSpPr txBox="1"/>
          <p:nvPr/>
        </p:nvSpPr>
        <p:spPr>
          <a:xfrm>
            <a:off x="8617640" y="6121752"/>
            <a:ext cx="1793079" cy="161583"/>
          </a:xfrm>
          <a:prstGeom prst="rect">
            <a:avLst/>
          </a:prstGeom>
          <a:noFill/>
          <a:ln w="19050">
            <a:noFill/>
          </a:ln>
        </p:spPr>
        <p:txBody>
          <a:bodyPr wrap="square" lIns="0" tIns="0" rIns="0" bIns="0" rtlCol="0">
            <a:spAutoFit/>
          </a:bodyPr>
          <a:lstStyle/>
          <a:p>
            <a:r>
              <a:rPr lang="it-IT" sz="1050" dirty="0">
                <a:latin typeface="Segoe UI" panose="020B0502040204020203" pitchFamily="34" charset="0"/>
                <a:cs typeface="Segoe UI" panose="020B0502040204020203" pitchFamily="34" charset="0"/>
              </a:rPr>
              <a:t>Compensation/ </a:t>
            </a:r>
            <a:r>
              <a:rPr lang="it-IT" sz="1050" dirty="0" err="1">
                <a:latin typeface="Segoe UI" panose="020B0502040204020203" pitchFamily="34" charset="0"/>
                <a:cs typeface="Segoe UI" panose="020B0502040204020203" pitchFamily="34" charset="0"/>
              </a:rPr>
              <a:t>ether</a:t>
            </a:r>
            <a:r>
              <a:rPr lang="it-IT" sz="1050" dirty="0">
                <a:latin typeface="Segoe UI" panose="020B0502040204020203" pitchFamily="34" charset="0"/>
                <a:cs typeface="Segoe UI" panose="020B0502040204020203" pitchFamily="34" charset="0"/>
              </a:rPr>
              <a:t> stream</a:t>
            </a:r>
          </a:p>
        </p:txBody>
      </p:sp>
    </p:spTree>
    <p:extLst>
      <p:ext uri="{BB962C8B-B14F-4D97-AF65-F5344CB8AC3E}">
        <p14:creationId xmlns:p14="http://schemas.microsoft.com/office/powerpoint/2010/main" val="15936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hteck 135">
            <a:extLst>
              <a:ext uri="{FF2B5EF4-FFF2-40B4-BE49-F238E27FC236}">
                <a16:creationId xmlns:a16="http://schemas.microsoft.com/office/drawing/2014/main" id="{025C5BDD-72D6-40DB-8C47-33493952E397}"/>
              </a:ext>
            </a:extLst>
          </p:cNvPr>
          <p:cNvSpPr/>
          <p:nvPr/>
        </p:nvSpPr>
        <p:spPr>
          <a:xfrm rot="16200000">
            <a:off x="2693773" y="1482527"/>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7" name="Rechteck 136">
            <a:extLst>
              <a:ext uri="{FF2B5EF4-FFF2-40B4-BE49-F238E27FC236}">
                <a16:creationId xmlns:a16="http://schemas.microsoft.com/office/drawing/2014/main" id="{39E672D9-367A-4EC3-B3F7-339CE0A0F323}"/>
              </a:ext>
            </a:extLst>
          </p:cNvPr>
          <p:cNvSpPr/>
          <p:nvPr/>
        </p:nvSpPr>
        <p:spPr>
          <a:xfrm rot="16200000">
            <a:off x="2693773" y="3290009"/>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135" name="Rechteck 134">
            <a:extLst>
              <a:ext uri="{FF2B5EF4-FFF2-40B4-BE49-F238E27FC236}">
                <a16:creationId xmlns:a16="http://schemas.microsoft.com/office/drawing/2014/main" id="{C6EF7DBA-76B9-45AE-A841-60986332D38F}"/>
              </a:ext>
            </a:extLst>
          </p:cNvPr>
          <p:cNvSpPr/>
          <p:nvPr/>
        </p:nvSpPr>
        <p:spPr>
          <a:xfrm rot="16200000">
            <a:off x="2693773" y="-324125"/>
            <a:ext cx="1714669" cy="50897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dirty="0">
              <a:solidFill>
                <a:schemeClr val="tx1"/>
              </a:solidFill>
            </a:endParaRPr>
          </a:p>
        </p:txBody>
      </p:sp>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12" name="Grafik 11" descr="Prozessor">
            <a:extLst>
              <a:ext uri="{FF2B5EF4-FFF2-40B4-BE49-F238E27FC236}">
                <a16:creationId xmlns:a16="http://schemas.microsoft.com/office/drawing/2014/main" id="{5DB95285-766D-42DE-9392-5E42E4CB4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0514" y="1773973"/>
            <a:ext cx="776722" cy="776722"/>
          </a:xfrm>
          <a:prstGeom prst="rect">
            <a:avLst/>
          </a:prstGeom>
        </p:spPr>
      </p:pic>
      <p:pic>
        <p:nvPicPr>
          <p:cNvPr id="93" name="Grafik 92" descr="Dokument">
            <a:extLst>
              <a:ext uri="{FF2B5EF4-FFF2-40B4-BE49-F238E27FC236}">
                <a16:creationId xmlns:a16="http://schemas.microsoft.com/office/drawing/2014/main" id="{C60DB781-B0BF-4C01-B8A5-8BEE86FB8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5866" y="3703040"/>
            <a:ext cx="881268" cy="881268"/>
          </a:xfrm>
          <a:prstGeom prst="rect">
            <a:avLst/>
          </a:prstGeom>
        </p:spPr>
      </p:pic>
      <p:pic>
        <p:nvPicPr>
          <p:cNvPr id="16" name="Grafik 15">
            <a:extLst>
              <a:ext uri="{FF2B5EF4-FFF2-40B4-BE49-F238E27FC236}">
                <a16:creationId xmlns:a16="http://schemas.microsoft.com/office/drawing/2014/main" id="{6A3838A0-2D74-4B8C-BE2E-C8EF998A3B47}"/>
              </a:ext>
            </a:extLst>
          </p:cNvPr>
          <p:cNvPicPr>
            <a:picLocks noChangeAspect="1"/>
          </p:cNvPicPr>
          <p:nvPr/>
        </p:nvPicPr>
        <p:blipFill rotWithShape="1">
          <a:blip r:embed="rId6"/>
          <a:srcRect l="1996" t="747" r="1479" b="1"/>
          <a:stretch/>
        </p:blipFill>
        <p:spPr>
          <a:xfrm>
            <a:off x="4016393" y="1489071"/>
            <a:ext cx="673818" cy="1440000"/>
          </a:xfrm>
          <a:prstGeom prst="roundRect">
            <a:avLst/>
          </a:prstGeom>
        </p:spPr>
      </p:pic>
      <p:pic>
        <p:nvPicPr>
          <p:cNvPr id="17" name="Grafik 16">
            <a:extLst>
              <a:ext uri="{FF2B5EF4-FFF2-40B4-BE49-F238E27FC236}">
                <a16:creationId xmlns:a16="http://schemas.microsoft.com/office/drawing/2014/main" id="{13535D19-508A-428A-B1F0-EE551CAB3412}"/>
              </a:ext>
            </a:extLst>
          </p:cNvPr>
          <p:cNvPicPr>
            <a:picLocks noChangeAspect="1"/>
          </p:cNvPicPr>
          <p:nvPr/>
        </p:nvPicPr>
        <p:blipFill rotWithShape="1">
          <a:blip r:embed="rId7"/>
          <a:srcRect l="1165" t="470" r="1422"/>
          <a:stretch/>
        </p:blipFill>
        <p:spPr>
          <a:xfrm>
            <a:off x="2048183" y="1475970"/>
            <a:ext cx="681962" cy="1440000"/>
          </a:xfrm>
          <a:prstGeom prst="roundRect">
            <a:avLst>
              <a:gd name="adj" fmla="val 15073"/>
            </a:avLst>
          </a:prstGeom>
        </p:spPr>
      </p:pic>
      <p:pic>
        <p:nvPicPr>
          <p:cNvPr id="96" name="Grafik 95" descr="Datenbank">
            <a:extLst>
              <a:ext uri="{FF2B5EF4-FFF2-40B4-BE49-F238E27FC236}">
                <a16:creationId xmlns:a16="http://schemas.microsoft.com/office/drawing/2014/main" id="{6695E34E-7092-4125-A74E-9A3A5B17F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6582" y="5392753"/>
            <a:ext cx="914400" cy="914400"/>
          </a:xfrm>
          <a:prstGeom prst="rect">
            <a:avLst/>
          </a:prstGeom>
        </p:spPr>
      </p:pic>
      <p:sp>
        <p:nvSpPr>
          <p:cNvPr id="99" name="CasellaDiTesto 5">
            <a:extLst>
              <a:ext uri="{FF2B5EF4-FFF2-40B4-BE49-F238E27FC236}">
                <a16:creationId xmlns:a16="http://schemas.microsoft.com/office/drawing/2014/main" id="{9C677EE4-3116-4653-AC7C-07039ADD73F9}"/>
              </a:ext>
            </a:extLst>
          </p:cNvPr>
          <p:cNvSpPr txBox="1"/>
          <p:nvPr/>
        </p:nvSpPr>
        <p:spPr>
          <a:xfrm>
            <a:off x="3383253" y="3248400"/>
            <a:ext cx="1137754" cy="461665"/>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Fin4 Token Management</a:t>
            </a:r>
          </a:p>
        </p:txBody>
      </p:sp>
      <p:pic>
        <p:nvPicPr>
          <p:cNvPr id="21" name="Grafik 20">
            <a:extLst>
              <a:ext uri="{FF2B5EF4-FFF2-40B4-BE49-F238E27FC236}">
                <a16:creationId xmlns:a16="http://schemas.microsoft.com/office/drawing/2014/main" id="{1177B43F-3BBC-417E-A2FD-C3BC5D110B3C}"/>
              </a:ext>
            </a:extLst>
          </p:cNvPr>
          <p:cNvPicPr>
            <a:picLocks noChangeAspect="1"/>
          </p:cNvPicPr>
          <p:nvPr/>
        </p:nvPicPr>
        <p:blipFill rotWithShape="1">
          <a:blip r:embed="rId10">
            <a:extLst>
              <a:ext uri="{28A0092B-C50C-407E-A947-70E740481C1C}">
                <a14:useLocalDpi xmlns:a14="http://schemas.microsoft.com/office/drawing/2010/main" val="0"/>
              </a:ext>
            </a:extLst>
          </a:blip>
          <a:srcRect b="13910"/>
          <a:stretch/>
        </p:blipFill>
        <p:spPr>
          <a:xfrm>
            <a:off x="1473536" y="5501104"/>
            <a:ext cx="1062141" cy="914400"/>
          </a:xfrm>
          <a:prstGeom prst="rect">
            <a:avLst/>
          </a:prstGeom>
        </p:spPr>
      </p:pic>
      <p:sp>
        <p:nvSpPr>
          <p:cNvPr id="102" name="CasellaDiTesto 5">
            <a:extLst>
              <a:ext uri="{FF2B5EF4-FFF2-40B4-BE49-F238E27FC236}">
                <a16:creationId xmlns:a16="http://schemas.microsoft.com/office/drawing/2014/main" id="{2A6344A2-2174-4E75-ABAB-089E36F10477}"/>
              </a:ext>
            </a:extLst>
          </p:cNvPr>
          <p:cNvSpPr txBox="1"/>
          <p:nvPr/>
        </p:nvSpPr>
        <p:spPr>
          <a:xfrm>
            <a:off x="1098386" y="5117494"/>
            <a:ext cx="2000681"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Blockchain</a:t>
            </a:r>
          </a:p>
        </p:txBody>
      </p:sp>
      <p:pic>
        <p:nvPicPr>
          <p:cNvPr id="23" name="Grafik 22">
            <a:extLst>
              <a:ext uri="{FF2B5EF4-FFF2-40B4-BE49-F238E27FC236}">
                <a16:creationId xmlns:a16="http://schemas.microsoft.com/office/drawing/2014/main" id="{1D3B7CA4-2CF0-4086-81C1-2982D0533AFA}"/>
              </a:ext>
            </a:extLst>
          </p:cNvPr>
          <p:cNvPicPr>
            <a:picLocks noChangeAspect="1"/>
          </p:cNvPicPr>
          <p:nvPr/>
        </p:nvPicPr>
        <p:blipFill rotWithShape="1">
          <a:blip r:embed="rId11">
            <a:extLst>
              <a:ext uri="{28A0092B-C50C-407E-A947-70E740481C1C}">
                <a14:useLocalDpi xmlns:a14="http://schemas.microsoft.com/office/drawing/2010/main" val="0"/>
              </a:ext>
            </a:extLst>
          </a:blip>
          <a:srcRect b="27586"/>
          <a:stretch/>
        </p:blipFill>
        <p:spPr>
          <a:xfrm>
            <a:off x="1591200" y="3704116"/>
            <a:ext cx="1045110" cy="756804"/>
          </a:xfrm>
          <a:prstGeom prst="rect">
            <a:avLst/>
          </a:prstGeom>
        </p:spPr>
      </p:pic>
      <p:sp>
        <p:nvSpPr>
          <p:cNvPr id="104" name="CasellaDiTesto 5">
            <a:extLst>
              <a:ext uri="{FF2B5EF4-FFF2-40B4-BE49-F238E27FC236}">
                <a16:creationId xmlns:a16="http://schemas.microsoft.com/office/drawing/2014/main" id="{F932DAE2-5498-4260-A566-6D605DE633B0}"/>
              </a:ext>
            </a:extLst>
          </p:cNvPr>
          <p:cNvSpPr txBox="1"/>
          <p:nvPr/>
        </p:nvSpPr>
        <p:spPr>
          <a:xfrm>
            <a:off x="1381704" y="3248400"/>
            <a:ext cx="1464102" cy="461665"/>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Ethereum</a:t>
            </a:r>
            <a:r>
              <a:rPr lang="it-IT" sz="1200" b="1" dirty="0">
                <a:latin typeface="Segoe UI" panose="020B0502040204020203" pitchFamily="34" charset="0"/>
                <a:cs typeface="Segoe UI" panose="020B0502040204020203" pitchFamily="34" charset="0"/>
              </a:rPr>
              <a:t> Smart </a:t>
            </a:r>
            <a:r>
              <a:rPr lang="it-IT" sz="1200" b="1" dirty="0" err="1">
                <a:latin typeface="Segoe UI" panose="020B0502040204020203" pitchFamily="34" charset="0"/>
                <a:cs typeface="Segoe UI" panose="020B0502040204020203" pitchFamily="34" charset="0"/>
              </a:rPr>
              <a:t>Contracts</a:t>
            </a:r>
            <a:endParaRPr lang="it-IT" sz="1200" b="1" dirty="0">
              <a:latin typeface="Segoe UI" panose="020B0502040204020203" pitchFamily="34" charset="0"/>
              <a:cs typeface="Segoe UI" panose="020B0502040204020203" pitchFamily="34" charset="0"/>
            </a:endParaRPr>
          </a:p>
        </p:txBody>
      </p:sp>
      <p:sp>
        <p:nvSpPr>
          <p:cNvPr id="105" name="CasellaDiTesto 5">
            <a:extLst>
              <a:ext uri="{FF2B5EF4-FFF2-40B4-BE49-F238E27FC236}">
                <a16:creationId xmlns:a16="http://schemas.microsoft.com/office/drawing/2014/main" id="{24B3B278-C593-4D24-89A1-CC07A13FACC8}"/>
              </a:ext>
            </a:extLst>
          </p:cNvPr>
          <p:cNvSpPr txBox="1"/>
          <p:nvPr/>
        </p:nvSpPr>
        <p:spPr>
          <a:xfrm>
            <a:off x="988106" y="1363434"/>
            <a:ext cx="1137754"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bioson</a:t>
            </a:r>
            <a:r>
              <a:rPr lang="it-IT" sz="1200" b="1" dirty="0">
                <a:latin typeface="Segoe UI" panose="020B0502040204020203" pitchFamily="34" charset="0"/>
                <a:cs typeface="Segoe UI" panose="020B0502040204020203" pitchFamily="34" charset="0"/>
              </a:rPr>
              <a:t> </a:t>
            </a: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6" name="CasellaDiTesto 5">
            <a:extLst>
              <a:ext uri="{FF2B5EF4-FFF2-40B4-BE49-F238E27FC236}">
                <a16:creationId xmlns:a16="http://schemas.microsoft.com/office/drawing/2014/main" id="{F722FB04-0A88-4DD7-96F4-2BBA77A3AA1D}"/>
              </a:ext>
            </a:extLst>
          </p:cNvPr>
          <p:cNvSpPr txBox="1"/>
          <p:nvPr/>
        </p:nvSpPr>
        <p:spPr>
          <a:xfrm>
            <a:off x="2782752" y="1391890"/>
            <a:ext cx="1276281" cy="461665"/>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CryptoRanger</a:t>
            </a:r>
            <a:endParaRPr lang="it-IT" sz="1200" b="1" dirty="0">
              <a:latin typeface="Segoe UI" panose="020B0502040204020203" pitchFamily="34" charset="0"/>
              <a:cs typeface="Segoe UI" panose="020B0502040204020203" pitchFamily="34" charset="0"/>
            </a:endParaRPr>
          </a:p>
          <a:p>
            <a:r>
              <a:rPr lang="it-IT" sz="1200" b="1" dirty="0" err="1">
                <a:latin typeface="Segoe UI" panose="020B0502040204020203" pitchFamily="34" charset="0"/>
                <a:cs typeface="Segoe UI" panose="020B0502040204020203" pitchFamily="34" charset="0"/>
              </a:rPr>
              <a:t>Webapp</a:t>
            </a:r>
            <a:endParaRPr lang="it-IT" sz="1200" b="1" dirty="0">
              <a:latin typeface="Segoe UI" panose="020B0502040204020203" pitchFamily="34" charset="0"/>
              <a:cs typeface="Segoe UI" panose="020B0502040204020203" pitchFamily="34" charset="0"/>
            </a:endParaRPr>
          </a:p>
        </p:txBody>
      </p:sp>
      <p:sp>
        <p:nvSpPr>
          <p:cNvPr id="107" name="CasellaDiTesto 5">
            <a:extLst>
              <a:ext uri="{FF2B5EF4-FFF2-40B4-BE49-F238E27FC236}">
                <a16:creationId xmlns:a16="http://schemas.microsoft.com/office/drawing/2014/main" id="{ADCC89D0-943B-4B67-9A68-7CBE9F9DED35}"/>
              </a:ext>
            </a:extLst>
          </p:cNvPr>
          <p:cNvSpPr txBox="1"/>
          <p:nvPr/>
        </p:nvSpPr>
        <p:spPr>
          <a:xfrm>
            <a:off x="4808554" y="1404991"/>
            <a:ext cx="1263475" cy="276999"/>
          </a:xfrm>
          <a:prstGeom prst="rect">
            <a:avLst/>
          </a:prstGeom>
          <a:noFill/>
        </p:spPr>
        <p:txBody>
          <a:bodyPr wrap="square" rtlCol="0">
            <a:spAutoFit/>
          </a:bodyPr>
          <a:lstStyle/>
          <a:p>
            <a:r>
              <a:rPr lang="it-IT" sz="1200" b="1" dirty="0" err="1">
                <a:latin typeface="Segoe UI" panose="020B0502040204020203" pitchFamily="34" charset="0"/>
                <a:cs typeface="Segoe UI" panose="020B0502040204020203" pitchFamily="34" charset="0"/>
              </a:rPr>
              <a:t>Sensors</a:t>
            </a:r>
            <a:endParaRPr lang="it-IT" sz="1200" b="1" dirty="0">
              <a:latin typeface="Segoe UI" panose="020B0502040204020203" pitchFamily="34" charset="0"/>
              <a:cs typeface="Segoe UI" panose="020B0502040204020203" pitchFamily="34" charset="0"/>
            </a:endParaRPr>
          </a:p>
        </p:txBody>
      </p:sp>
      <p:sp>
        <p:nvSpPr>
          <p:cNvPr id="108" name="CasellaDiTesto 5">
            <a:extLst>
              <a:ext uri="{FF2B5EF4-FFF2-40B4-BE49-F238E27FC236}">
                <a16:creationId xmlns:a16="http://schemas.microsoft.com/office/drawing/2014/main" id="{CCA2A2C3-D5E8-4E97-A365-39187B5B0EDE}"/>
              </a:ext>
            </a:extLst>
          </p:cNvPr>
          <p:cNvSpPr txBox="1"/>
          <p:nvPr/>
        </p:nvSpPr>
        <p:spPr>
          <a:xfrm>
            <a:off x="4249869" y="6318396"/>
            <a:ext cx="1533728" cy="584775"/>
          </a:xfrm>
          <a:prstGeom prst="rect">
            <a:avLst/>
          </a:prstGeom>
          <a:noFill/>
        </p:spPr>
        <p:txBody>
          <a:bodyPr wrap="square" rtlCol="0">
            <a:spAutoFit/>
          </a:bodyPr>
          <a:lstStyle/>
          <a:p>
            <a:r>
              <a:rPr lang="it-IT" sz="1000" dirty="0">
                <a:latin typeface="Segoe UI" panose="020B0502040204020203" pitchFamily="34" charset="0"/>
                <a:cs typeface="Segoe UI" panose="020B0502040204020203" pitchFamily="34" charset="0"/>
              </a:rPr>
              <a:t>store </a:t>
            </a:r>
            <a:r>
              <a:rPr lang="it-IT" sz="1000" dirty="0" err="1">
                <a:latin typeface="Segoe UI" panose="020B0502040204020203" pitchFamily="34" charset="0"/>
                <a:cs typeface="Segoe UI" panose="020B0502040204020203" pitchFamily="34" charset="0"/>
              </a:rPr>
              <a:t>proof</a:t>
            </a:r>
            <a:r>
              <a:rPr lang="it-IT" sz="1000" dirty="0">
                <a:latin typeface="Segoe UI" panose="020B0502040204020203" pitchFamily="34" charset="0"/>
                <a:cs typeface="Segoe UI" panose="020B0502040204020203" pitchFamily="34" charset="0"/>
              </a:rPr>
              <a:t> data (video, text)</a:t>
            </a:r>
          </a:p>
          <a:p>
            <a:pPr algn="ctr"/>
            <a:endParaRPr lang="it-IT" sz="1200" b="1" dirty="0">
              <a:latin typeface="Segoe UI" panose="020B0502040204020203" pitchFamily="34" charset="0"/>
              <a:cs typeface="Segoe UI" panose="020B0502040204020203" pitchFamily="34" charset="0"/>
            </a:endParaRPr>
          </a:p>
        </p:txBody>
      </p:sp>
      <p:pic>
        <p:nvPicPr>
          <p:cNvPr id="109" name="Grafik 108" descr="Datenbank">
            <a:extLst>
              <a:ext uri="{FF2B5EF4-FFF2-40B4-BE49-F238E27FC236}">
                <a16:creationId xmlns:a16="http://schemas.microsoft.com/office/drawing/2014/main" id="{445E6DEB-49F9-450C-B899-450ADCE4A6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7379" y="5445078"/>
            <a:ext cx="914400" cy="914400"/>
          </a:xfrm>
          <a:prstGeom prst="rect">
            <a:avLst/>
          </a:prstGeom>
        </p:spPr>
      </p:pic>
      <p:sp>
        <p:nvSpPr>
          <p:cNvPr id="113" name="CasellaDiTesto 5">
            <a:extLst>
              <a:ext uri="{FF2B5EF4-FFF2-40B4-BE49-F238E27FC236}">
                <a16:creationId xmlns:a16="http://schemas.microsoft.com/office/drawing/2014/main" id="{BF29EE09-BB30-4BE4-870E-C449EC951F4B}"/>
              </a:ext>
            </a:extLst>
          </p:cNvPr>
          <p:cNvSpPr txBox="1"/>
          <p:nvPr/>
        </p:nvSpPr>
        <p:spPr>
          <a:xfrm>
            <a:off x="3055616" y="5117494"/>
            <a:ext cx="1137754" cy="276999"/>
          </a:xfrm>
          <a:prstGeom prst="rect">
            <a:avLst/>
          </a:prstGeom>
          <a:noFill/>
        </p:spPr>
        <p:txBody>
          <a:bodyPr wrap="square" rtlCol="0">
            <a:spAutoFit/>
          </a:bodyPr>
          <a:lstStyle/>
          <a:p>
            <a:pPr algn="ctr"/>
            <a:r>
              <a:rPr lang="it-IT" sz="1200" b="1" dirty="0" err="1">
                <a:latin typeface="Segoe UI" panose="020B0502040204020203" pitchFamily="34" charset="0"/>
                <a:cs typeface="Segoe UI" panose="020B0502040204020203" pitchFamily="34" charset="0"/>
              </a:rPr>
              <a:t>BigChain</a:t>
            </a:r>
            <a:r>
              <a:rPr lang="it-IT" sz="1200" b="1" dirty="0">
                <a:latin typeface="Segoe UI" panose="020B0502040204020203" pitchFamily="34" charset="0"/>
                <a:cs typeface="Segoe UI" panose="020B0502040204020203" pitchFamily="34" charset="0"/>
              </a:rPr>
              <a:t> DB</a:t>
            </a:r>
          </a:p>
        </p:txBody>
      </p:sp>
      <p:sp>
        <p:nvSpPr>
          <p:cNvPr id="114" name="CasellaDiTesto 5">
            <a:extLst>
              <a:ext uri="{FF2B5EF4-FFF2-40B4-BE49-F238E27FC236}">
                <a16:creationId xmlns:a16="http://schemas.microsoft.com/office/drawing/2014/main" id="{6007CC3E-9A84-4094-9AF9-DADC04C98479}"/>
              </a:ext>
            </a:extLst>
          </p:cNvPr>
          <p:cNvSpPr txBox="1"/>
          <p:nvPr/>
        </p:nvSpPr>
        <p:spPr>
          <a:xfrm>
            <a:off x="3016053" y="6318396"/>
            <a:ext cx="200068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asset details </a:t>
            </a:r>
          </a:p>
          <a:p>
            <a:r>
              <a:rPr lang="it-IT" sz="1050" dirty="0">
                <a:latin typeface="Segoe UI" panose="020B0502040204020203" pitchFamily="34" charset="0"/>
                <a:cs typeface="Segoe UI" panose="020B0502040204020203" pitchFamily="34" charset="0"/>
              </a:rPr>
              <a:t>&amp;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data</a:t>
            </a:r>
          </a:p>
          <a:p>
            <a:endParaRPr lang="it-IT" sz="1050" dirty="0">
              <a:latin typeface="Segoe UI" panose="020B0502040204020203" pitchFamily="34" charset="0"/>
              <a:cs typeface="Segoe UI" panose="020B0502040204020203" pitchFamily="34" charset="0"/>
            </a:endParaRPr>
          </a:p>
        </p:txBody>
      </p:sp>
      <p:pic>
        <p:nvPicPr>
          <p:cNvPr id="24" name="Grafik 23">
            <a:extLst>
              <a:ext uri="{FF2B5EF4-FFF2-40B4-BE49-F238E27FC236}">
                <a16:creationId xmlns:a16="http://schemas.microsoft.com/office/drawing/2014/main" id="{ED042B6E-3700-4015-9413-54A3ECCB793A}"/>
              </a:ext>
            </a:extLst>
          </p:cNvPr>
          <p:cNvPicPr>
            <a:picLocks noChangeAspect="1"/>
          </p:cNvPicPr>
          <p:nvPr/>
        </p:nvPicPr>
        <p:blipFill>
          <a:blip r:embed="rId12"/>
          <a:stretch>
            <a:fillRect/>
          </a:stretch>
        </p:blipFill>
        <p:spPr>
          <a:xfrm>
            <a:off x="7244281" y="201098"/>
            <a:ext cx="4846766" cy="2931994"/>
          </a:xfrm>
          <a:prstGeom prst="rect">
            <a:avLst/>
          </a:prstGeom>
        </p:spPr>
      </p:pic>
      <p:sp>
        <p:nvSpPr>
          <p:cNvPr id="25" name="Rechteck 24">
            <a:extLst>
              <a:ext uri="{FF2B5EF4-FFF2-40B4-BE49-F238E27FC236}">
                <a16:creationId xmlns:a16="http://schemas.microsoft.com/office/drawing/2014/main" id="{4167F6B2-C208-47C2-9F7B-552B45653646}"/>
              </a:ext>
            </a:extLst>
          </p:cNvPr>
          <p:cNvSpPr/>
          <p:nvPr/>
        </p:nvSpPr>
        <p:spPr>
          <a:xfrm rot="16200000">
            <a:off x="-143373" y="5596548"/>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Storage</a:t>
            </a:r>
          </a:p>
        </p:txBody>
      </p:sp>
      <p:sp>
        <p:nvSpPr>
          <p:cNvPr id="118" name="Rechteck 117">
            <a:extLst>
              <a:ext uri="{FF2B5EF4-FFF2-40B4-BE49-F238E27FC236}">
                <a16:creationId xmlns:a16="http://schemas.microsoft.com/office/drawing/2014/main" id="{76FFDE70-F321-48D8-8376-F1DC85B98B8E}"/>
              </a:ext>
            </a:extLst>
          </p:cNvPr>
          <p:cNvSpPr/>
          <p:nvPr/>
        </p:nvSpPr>
        <p:spPr>
          <a:xfrm rot="16200000">
            <a:off x="-143373" y="3778857"/>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a:solidFill>
                  <a:schemeClr val="tx1"/>
                </a:solidFill>
              </a:rPr>
              <a:t>Interaction</a:t>
            </a:r>
          </a:p>
        </p:txBody>
      </p:sp>
      <p:sp>
        <p:nvSpPr>
          <p:cNvPr id="120" name="Rechteck 119">
            <a:extLst>
              <a:ext uri="{FF2B5EF4-FFF2-40B4-BE49-F238E27FC236}">
                <a16:creationId xmlns:a16="http://schemas.microsoft.com/office/drawing/2014/main" id="{FAA815DD-73E2-4658-8DE3-FD998CA0B157}"/>
              </a:ext>
            </a:extLst>
          </p:cNvPr>
          <p:cNvSpPr/>
          <p:nvPr/>
        </p:nvSpPr>
        <p:spPr>
          <a:xfrm rot="16200000">
            <a:off x="-143373" y="1981122"/>
            <a:ext cx="1714669" cy="4792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b="1" dirty="0" err="1">
                <a:solidFill>
                  <a:schemeClr val="tx1"/>
                </a:solidFill>
              </a:rPr>
              <a:t>Application</a:t>
            </a:r>
            <a:endParaRPr lang="de-LI" b="1" dirty="0">
              <a:solidFill>
                <a:schemeClr val="tx1"/>
              </a:solidFill>
            </a:endParaRPr>
          </a:p>
        </p:txBody>
      </p:sp>
      <p:sp>
        <p:nvSpPr>
          <p:cNvPr id="125" name="CasellaDiTesto 5">
            <a:extLst>
              <a:ext uri="{FF2B5EF4-FFF2-40B4-BE49-F238E27FC236}">
                <a16:creationId xmlns:a16="http://schemas.microsoft.com/office/drawing/2014/main" id="{32A4375F-3658-4F7C-9D39-ABBAD99CB584}"/>
              </a:ext>
            </a:extLst>
          </p:cNvPr>
          <p:cNvSpPr txBox="1"/>
          <p:nvPr/>
        </p:nvSpPr>
        <p:spPr>
          <a:xfrm>
            <a:off x="4301121" y="5117494"/>
            <a:ext cx="1137754" cy="276999"/>
          </a:xfrm>
          <a:prstGeom prst="rect">
            <a:avLst/>
          </a:prstGeom>
          <a:noFill/>
        </p:spPr>
        <p:txBody>
          <a:bodyPr wrap="square" rtlCol="0">
            <a:spAutoFit/>
          </a:bodyPr>
          <a:lstStyle/>
          <a:p>
            <a:pPr algn="ctr"/>
            <a:r>
              <a:rPr lang="it-IT" sz="1200" b="1" dirty="0">
                <a:latin typeface="Segoe UI" panose="020B0502040204020203" pitchFamily="34" charset="0"/>
                <a:cs typeface="Segoe UI" panose="020B0502040204020203" pitchFamily="34" charset="0"/>
              </a:rPr>
              <a:t>IPFS</a:t>
            </a:r>
          </a:p>
        </p:txBody>
      </p:sp>
      <p:sp>
        <p:nvSpPr>
          <p:cNvPr id="132" name="CasellaDiTesto 5">
            <a:extLst>
              <a:ext uri="{FF2B5EF4-FFF2-40B4-BE49-F238E27FC236}">
                <a16:creationId xmlns:a16="http://schemas.microsoft.com/office/drawing/2014/main" id="{956D4E59-C741-4C12-9FF4-B99F466E9731}"/>
              </a:ext>
            </a:extLst>
          </p:cNvPr>
          <p:cNvSpPr txBox="1"/>
          <p:nvPr/>
        </p:nvSpPr>
        <p:spPr>
          <a:xfrm>
            <a:off x="1428895" y="6318396"/>
            <a:ext cx="1416911" cy="415498"/>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Store transactions</a:t>
            </a:r>
          </a:p>
          <a:p>
            <a:endParaRPr lang="it-IT" sz="1050" dirty="0">
              <a:latin typeface="Segoe UI" panose="020B0502040204020203" pitchFamily="34" charset="0"/>
              <a:cs typeface="Segoe UI" panose="020B0502040204020203" pitchFamily="34" charset="0"/>
            </a:endParaRPr>
          </a:p>
        </p:txBody>
      </p:sp>
      <p:sp>
        <p:nvSpPr>
          <p:cNvPr id="133" name="CasellaDiTesto 5">
            <a:extLst>
              <a:ext uri="{FF2B5EF4-FFF2-40B4-BE49-F238E27FC236}">
                <a16:creationId xmlns:a16="http://schemas.microsoft.com/office/drawing/2014/main" id="{18B16A7B-B10F-4F61-8F1D-FAD63058FDFD}"/>
              </a:ext>
            </a:extLst>
          </p:cNvPr>
          <p:cNvSpPr txBox="1"/>
          <p:nvPr/>
        </p:nvSpPr>
        <p:spPr>
          <a:xfrm>
            <a:off x="1240666" y="4468971"/>
            <a:ext cx="1814950" cy="577081"/>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transactions </a:t>
            </a:r>
            <a:r>
              <a:rPr lang="it-IT" sz="1050" dirty="0" err="1">
                <a:latin typeface="Segoe UI" panose="020B0502040204020203" pitchFamily="34" charset="0"/>
                <a:cs typeface="Segoe UI" panose="020B0502040204020203" pitchFamily="34" charset="0"/>
              </a:rPr>
              <a:t>based</a:t>
            </a:r>
            <a:r>
              <a:rPr lang="it-IT" sz="1050" dirty="0">
                <a:latin typeface="Segoe UI" panose="020B0502040204020203" pitchFamily="34" charset="0"/>
                <a:cs typeface="Segoe UI" panose="020B0502040204020203" pitchFamily="34" charset="0"/>
              </a:rPr>
              <a:t> on </a:t>
            </a:r>
            <a:r>
              <a:rPr lang="it-IT" sz="1050" dirty="0" err="1">
                <a:latin typeface="Segoe UI" panose="020B0502040204020203" pitchFamily="34" charset="0"/>
                <a:cs typeface="Segoe UI" panose="020B0502040204020203" pitchFamily="34" charset="0"/>
              </a:rPr>
              <a:t>pre-defined</a:t>
            </a:r>
            <a:r>
              <a:rPr lang="it-IT" sz="1050" dirty="0">
                <a:latin typeface="Segoe UI" panose="020B0502040204020203" pitchFamily="34" charset="0"/>
                <a:cs typeface="Segoe UI" panose="020B0502040204020203" pitchFamily="34" charset="0"/>
              </a:rPr>
              <a:t> rules</a:t>
            </a:r>
          </a:p>
          <a:p>
            <a:endParaRPr lang="it-IT" sz="1050" dirty="0">
              <a:latin typeface="Segoe UI" panose="020B0502040204020203" pitchFamily="34" charset="0"/>
              <a:cs typeface="Segoe UI" panose="020B0502040204020203" pitchFamily="34" charset="0"/>
            </a:endParaRPr>
          </a:p>
        </p:txBody>
      </p:sp>
      <p:sp>
        <p:nvSpPr>
          <p:cNvPr id="134" name="CasellaDiTesto 5">
            <a:extLst>
              <a:ext uri="{FF2B5EF4-FFF2-40B4-BE49-F238E27FC236}">
                <a16:creationId xmlns:a16="http://schemas.microsoft.com/office/drawing/2014/main" id="{56F5A7BD-2AB7-47F3-904B-1039501DB94D}"/>
              </a:ext>
            </a:extLst>
          </p:cNvPr>
          <p:cNvSpPr txBox="1"/>
          <p:nvPr/>
        </p:nvSpPr>
        <p:spPr>
          <a:xfrm>
            <a:off x="3393646" y="4468971"/>
            <a:ext cx="1814950" cy="577081"/>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ERC20 Tokens, ERC721 Tokens, Voting rights</a:t>
            </a:r>
          </a:p>
          <a:p>
            <a:endParaRPr lang="it-IT" sz="1050" dirty="0">
              <a:latin typeface="Segoe UI" panose="020B0502040204020203" pitchFamily="34" charset="0"/>
              <a:cs typeface="Segoe UI" panose="020B0502040204020203" pitchFamily="34" charset="0"/>
            </a:endParaRPr>
          </a:p>
        </p:txBody>
      </p:sp>
      <p:sp>
        <p:nvSpPr>
          <p:cNvPr id="142" name="CasellaDiTesto 5">
            <a:extLst>
              <a:ext uri="{FF2B5EF4-FFF2-40B4-BE49-F238E27FC236}">
                <a16:creationId xmlns:a16="http://schemas.microsoft.com/office/drawing/2014/main" id="{10E89A35-5AF0-4A9B-866F-864A9D15DAE0}"/>
              </a:ext>
            </a:extLst>
          </p:cNvPr>
          <p:cNvSpPr txBox="1"/>
          <p:nvPr/>
        </p:nvSpPr>
        <p:spPr>
          <a:xfrm>
            <a:off x="1004730" y="1782553"/>
            <a:ext cx="990846" cy="1384995"/>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Display </a:t>
            </a:r>
            <a:r>
              <a:rPr lang="it-IT" sz="1050" dirty="0" err="1">
                <a:latin typeface="Segoe UI" panose="020B0502040204020203" pitchFamily="34" charset="0"/>
                <a:cs typeface="Segoe UI" panose="020B0502040204020203" pitchFamily="34" charset="0"/>
              </a:rPr>
              <a:t>sensor</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data,environmental</a:t>
            </a:r>
            <a:r>
              <a:rPr lang="it-IT" sz="1050" dirty="0">
                <a:latin typeface="Segoe UI" panose="020B0502040204020203" pitchFamily="34" charset="0"/>
                <a:cs typeface="Segoe UI" panose="020B0502040204020203" pitchFamily="34" charset="0"/>
              </a:rPr>
              <a:t> impact </a:t>
            </a:r>
            <a:r>
              <a:rPr lang="it-IT" sz="1050" dirty="0" err="1">
                <a:latin typeface="Segoe UI" panose="020B0502040204020203" pitchFamily="34" charset="0"/>
                <a:cs typeface="Segoe UI" panose="020B0502040204020203" pitchFamily="34" charset="0"/>
              </a:rPr>
              <a:t>collectible</a:t>
            </a:r>
            <a:r>
              <a:rPr lang="it-IT" sz="1050" dirty="0">
                <a:latin typeface="Segoe UI" panose="020B0502040204020203" pitchFamily="34" charset="0"/>
                <a:cs typeface="Segoe UI" panose="020B0502040204020203" pitchFamily="34" charset="0"/>
              </a:rPr>
              <a:t> tokens,</a:t>
            </a:r>
          </a:p>
          <a:p>
            <a:endParaRPr lang="it-IT" sz="1050" dirty="0">
              <a:latin typeface="Segoe UI" panose="020B0502040204020203" pitchFamily="34" charset="0"/>
              <a:cs typeface="Segoe UI" panose="020B0502040204020203" pitchFamily="34" charset="0"/>
            </a:endParaRPr>
          </a:p>
        </p:txBody>
      </p:sp>
      <p:sp>
        <p:nvSpPr>
          <p:cNvPr id="145" name="CasellaDiTesto 5">
            <a:extLst>
              <a:ext uri="{FF2B5EF4-FFF2-40B4-BE49-F238E27FC236}">
                <a16:creationId xmlns:a16="http://schemas.microsoft.com/office/drawing/2014/main" id="{E576C0D2-2A85-4E2A-BF1A-E037EEF103ED}"/>
              </a:ext>
            </a:extLst>
          </p:cNvPr>
          <p:cNvSpPr txBox="1"/>
          <p:nvPr/>
        </p:nvSpPr>
        <p:spPr>
          <a:xfrm>
            <a:off x="2864078" y="1782553"/>
            <a:ext cx="990846" cy="1384995"/>
          </a:xfrm>
          <a:prstGeom prst="rect">
            <a:avLst/>
          </a:prstGeom>
          <a:noFill/>
        </p:spPr>
        <p:txBody>
          <a:bodyPr wrap="square" rtlCol="0">
            <a:spAutoFit/>
          </a:bodyPr>
          <a:lstStyle/>
          <a:p>
            <a:r>
              <a:rPr lang="it-IT" sz="1050" dirty="0" err="1">
                <a:latin typeface="Segoe UI" panose="020B0502040204020203" pitchFamily="34" charset="0"/>
                <a:cs typeface="Segoe UI" panose="020B0502040204020203" pitchFamily="34" charset="0"/>
              </a:rPr>
              <a:t>Conduct</a:t>
            </a:r>
            <a:r>
              <a:rPr lang="it-IT" sz="1050" dirty="0">
                <a:latin typeface="Segoe UI" panose="020B0502040204020203" pitchFamily="34" charset="0"/>
                <a:cs typeface="Segoe UI" panose="020B0502040204020203" pitchFamily="34" charset="0"/>
              </a:rPr>
              <a:t> environmental actions,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actions, </a:t>
            </a:r>
            <a:r>
              <a:rPr lang="it-IT" sz="1050" dirty="0" err="1">
                <a:latin typeface="Segoe UI" panose="020B0502040204020203" pitchFamily="34" charset="0"/>
                <a:cs typeface="Segoe UI" panose="020B0502040204020203" pitchFamily="34" charset="0"/>
              </a:rPr>
              <a:t>receive</a:t>
            </a:r>
            <a:r>
              <a:rPr lang="it-IT" sz="1050" dirty="0">
                <a:latin typeface="Segoe UI" panose="020B0502040204020203" pitchFamily="34" charset="0"/>
                <a:cs typeface="Segoe UI" panose="020B0502040204020203" pitchFamily="34" charset="0"/>
              </a:rPr>
              <a:t> </a:t>
            </a:r>
            <a:r>
              <a:rPr lang="it-IT" sz="1050" dirty="0" err="1">
                <a:latin typeface="Segoe UI" panose="020B0502040204020203" pitchFamily="34" charset="0"/>
                <a:cs typeface="Segoe UI" panose="020B0502040204020203" pitchFamily="34" charset="0"/>
              </a:rPr>
              <a:t>rewards</a:t>
            </a:r>
            <a:r>
              <a:rPr lang="it-IT" sz="1050" dirty="0">
                <a:latin typeface="Segoe UI" panose="020B0502040204020203" pitchFamily="34" charset="0"/>
                <a:cs typeface="Segoe UI" panose="020B0502040204020203" pitchFamily="34" charset="0"/>
              </a:rPr>
              <a:t>, vote on projects</a:t>
            </a:r>
          </a:p>
          <a:p>
            <a:endParaRPr lang="it-IT" sz="1050" dirty="0">
              <a:latin typeface="Segoe UI" panose="020B0502040204020203" pitchFamily="34" charset="0"/>
              <a:cs typeface="Segoe UI" panose="020B0502040204020203" pitchFamily="34" charset="0"/>
            </a:endParaRPr>
          </a:p>
        </p:txBody>
      </p:sp>
      <p:sp>
        <p:nvSpPr>
          <p:cNvPr id="146" name="CasellaDiTesto 5">
            <a:extLst>
              <a:ext uri="{FF2B5EF4-FFF2-40B4-BE49-F238E27FC236}">
                <a16:creationId xmlns:a16="http://schemas.microsoft.com/office/drawing/2014/main" id="{54396404-73C5-4A29-8D23-AD2D850FE0FE}"/>
              </a:ext>
            </a:extLst>
          </p:cNvPr>
          <p:cNvSpPr txBox="1"/>
          <p:nvPr/>
        </p:nvSpPr>
        <p:spPr>
          <a:xfrm>
            <a:off x="4851680" y="2504166"/>
            <a:ext cx="1244320" cy="738664"/>
          </a:xfrm>
          <a:prstGeom prst="rect">
            <a:avLst/>
          </a:prstGeom>
          <a:noFill/>
        </p:spPr>
        <p:txBody>
          <a:bodyPr wrap="square" rtlCol="0">
            <a:spAutoFit/>
          </a:bodyPr>
          <a:lstStyle/>
          <a:p>
            <a:r>
              <a:rPr lang="it-IT" sz="1050" dirty="0">
                <a:latin typeface="Segoe UI" panose="020B0502040204020203" pitchFamily="34" charset="0"/>
                <a:cs typeface="Segoe UI" panose="020B0502040204020203" pitchFamily="34" charset="0"/>
              </a:rPr>
              <a:t>Sensor </a:t>
            </a:r>
            <a:r>
              <a:rPr lang="it-IT" sz="1050" dirty="0" err="1">
                <a:latin typeface="Segoe UI" panose="020B0502040204020203" pitchFamily="34" charset="0"/>
                <a:cs typeface="Segoe UI" panose="020B0502040204020203" pitchFamily="34" charset="0"/>
              </a:rPr>
              <a:t>Proof</a:t>
            </a:r>
            <a:r>
              <a:rPr lang="it-IT" sz="1050" dirty="0">
                <a:latin typeface="Segoe UI" panose="020B0502040204020203" pitchFamily="34" charset="0"/>
                <a:cs typeface="Segoe UI" panose="020B0502040204020203" pitchFamily="34" charset="0"/>
              </a:rPr>
              <a:t> of </a:t>
            </a:r>
            <a:r>
              <a:rPr lang="it-IT" sz="1050" dirty="0" err="1">
                <a:latin typeface="Segoe UI" panose="020B0502040204020203" pitchFamily="34" charset="0"/>
                <a:cs typeface="Segoe UI" panose="020B0502040204020203" pitchFamily="34" charset="0"/>
              </a:rPr>
              <a:t>conducted</a:t>
            </a:r>
            <a:r>
              <a:rPr lang="it-IT" sz="1050" dirty="0">
                <a:latin typeface="Segoe UI" panose="020B0502040204020203" pitchFamily="34" charset="0"/>
                <a:cs typeface="Segoe UI" panose="020B0502040204020203" pitchFamily="34" charset="0"/>
              </a:rPr>
              <a:t> actions</a:t>
            </a:r>
          </a:p>
          <a:p>
            <a:endParaRPr lang="it-IT" sz="105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4278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pic>
        <p:nvPicPr>
          <p:cNvPr id="2" name="Grafik 1">
            <a:extLst>
              <a:ext uri="{FF2B5EF4-FFF2-40B4-BE49-F238E27FC236}">
                <a16:creationId xmlns:a16="http://schemas.microsoft.com/office/drawing/2014/main" id="{E2FAF55C-5890-44F9-98F5-6385207C9C5B}"/>
              </a:ext>
            </a:extLst>
          </p:cNvPr>
          <p:cNvPicPr>
            <a:picLocks noChangeAspect="1"/>
          </p:cNvPicPr>
          <p:nvPr/>
        </p:nvPicPr>
        <p:blipFill>
          <a:blip r:embed="rId2"/>
          <a:stretch>
            <a:fillRect/>
          </a:stretch>
        </p:blipFill>
        <p:spPr>
          <a:xfrm>
            <a:off x="3285500" y="737382"/>
            <a:ext cx="5620999" cy="5383235"/>
          </a:xfrm>
          <a:prstGeom prst="rect">
            <a:avLst/>
          </a:prstGeom>
        </p:spPr>
      </p:pic>
    </p:spTree>
    <p:extLst>
      <p:ext uri="{BB962C8B-B14F-4D97-AF65-F5344CB8AC3E}">
        <p14:creationId xmlns:p14="http://schemas.microsoft.com/office/powerpoint/2010/main" val="277278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441249" y="5587898"/>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19" name="Grafik 18">
            <a:extLst>
              <a:ext uri="{FF2B5EF4-FFF2-40B4-BE49-F238E27FC236}">
                <a16:creationId xmlns:a16="http://schemas.microsoft.com/office/drawing/2014/main" id="{5A8F1157-62FF-4337-BC73-F3BF0E4CD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0178" y="233651"/>
            <a:ext cx="769992" cy="1139588"/>
          </a:xfrm>
          <a:prstGeom prst="rect">
            <a:avLst/>
          </a:prstGeom>
        </p:spPr>
      </p:pic>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6"/>
          <a:srcRect l="26811" t="42553" b="38161"/>
          <a:stretch/>
        </p:blipFill>
        <p:spPr>
          <a:xfrm>
            <a:off x="622609" y="4746870"/>
            <a:ext cx="2445856" cy="651753"/>
          </a:xfrm>
          <a:prstGeom prst="rect">
            <a:avLst/>
          </a:prstGeom>
        </p:spPr>
      </p:pic>
      <p:grpSp>
        <p:nvGrpSpPr>
          <p:cNvPr id="38" name="Gruppieren 37">
            <a:extLst>
              <a:ext uri="{FF2B5EF4-FFF2-40B4-BE49-F238E27FC236}">
                <a16:creationId xmlns:a16="http://schemas.microsoft.com/office/drawing/2014/main" id="{19D26A1F-23A9-4110-A71D-9A2766AFAF12}"/>
              </a:ext>
            </a:extLst>
          </p:cNvPr>
          <p:cNvGrpSpPr/>
          <p:nvPr/>
        </p:nvGrpSpPr>
        <p:grpSpPr>
          <a:xfrm>
            <a:off x="3611918" y="4834997"/>
            <a:ext cx="2612057" cy="563626"/>
            <a:chOff x="8584628" y="719265"/>
            <a:chExt cx="2520472" cy="543864"/>
          </a:xfrm>
        </p:grpSpPr>
        <p:grpSp>
          <p:nvGrpSpPr>
            <p:cNvPr id="34" name="Gruppieren 33">
              <a:extLst>
                <a:ext uri="{FF2B5EF4-FFF2-40B4-BE49-F238E27FC236}">
                  <a16:creationId xmlns:a16="http://schemas.microsoft.com/office/drawing/2014/main" id="{F3AC2494-54D6-4EEA-A837-77E6C3D27BD4}"/>
                </a:ext>
              </a:extLst>
            </p:cNvPr>
            <p:cNvGrpSpPr/>
            <p:nvPr/>
          </p:nvGrpSpPr>
          <p:grpSpPr>
            <a:xfrm>
              <a:off x="10466059" y="719265"/>
              <a:ext cx="639041" cy="543864"/>
              <a:chOff x="9098107" y="415636"/>
              <a:chExt cx="2238375" cy="1904999"/>
            </a:xfrm>
          </p:grpSpPr>
          <p:pic>
            <p:nvPicPr>
              <p:cNvPr id="35" name="Grafik 34">
                <a:extLst>
                  <a:ext uri="{FF2B5EF4-FFF2-40B4-BE49-F238E27FC236}">
                    <a16:creationId xmlns:a16="http://schemas.microsoft.com/office/drawing/2014/main" id="{A234E08E-47E4-42F8-BF4D-C2283283D0DF}"/>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 t="11111" r="-4444"/>
              <a:stretch/>
            </p:blipFill>
            <p:spPr>
              <a:xfrm>
                <a:off x="9098107" y="415636"/>
                <a:ext cx="2238375" cy="1904999"/>
              </a:xfrm>
              <a:prstGeom prst="rect">
                <a:avLst/>
              </a:prstGeom>
            </p:spPr>
          </p:pic>
          <p:pic>
            <p:nvPicPr>
              <p:cNvPr id="36" name="Grafik 35">
                <a:extLst>
                  <a:ext uri="{FF2B5EF4-FFF2-40B4-BE49-F238E27FC236}">
                    <a16:creationId xmlns:a16="http://schemas.microsoft.com/office/drawing/2014/main" id="{F967AADA-F006-4D7E-BC3C-3BF9F41AECAD}"/>
                  </a:ext>
                </a:extLst>
              </p:cNvPr>
              <p:cNvPicPr>
                <a:picLocks noChangeAspect="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744201" y="739917"/>
                <a:ext cx="452004" cy="452004"/>
              </a:xfrm>
              <a:prstGeom prst="rect">
                <a:avLst/>
              </a:prstGeom>
            </p:spPr>
          </p:pic>
        </p:grpSp>
        <p:sp>
          <p:nvSpPr>
            <p:cNvPr id="37" name="Rechteck 36">
              <a:extLst>
                <a:ext uri="{FF2B5EF4-FFF2-40B4-BE49-F238E27FC236}">
                  <a16:creationId xmlns:a16="http://schemas.microsoft.com/office/drawing/2014/main" id="{5CBBFE35-7ED2-4AD6-B158-0572E1EABF31}"/>
                </a:ext>
              </a:extLst>
            </p:cNvPr>
            <p:cNvSpPr/>
            <p:nvPr/>
          </p:nvSpPr>
          <p:spPr>
            <a:xfrm>
              <a:off x="8584628" y="765988"/>
              <a:ext cx="1828800" cy="4504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LI" dirty="0" err="1">
                  <a:solidFill>
                    <a:schemeClr val="tx1"/>
                  </a:solidFill>
                  <a:latin typeface="Adobe Fan Heiti Std B" panose="020B0700000000000000" pitchFamily="34" charset="-128"/>
                  <a:ea typeface="Adobe Fan Heiti Std B" panose="020B0700000000000000" pitchFamily="34" charset="-128"/>
                </a:rPr>
                <a:t>Crypto</a:t>
              </a:r>
              <a:r>
                <a:rPr lang="de-LI" dirty="0" err="1">
                  <a:solidFill>
                    <a:srgbClr val="00B050"/>
                  </a:solidFill>
                  <a:latin typeface="Adobe Fan Heiti Std B" panose="020B0700000000000000" pitchFamily="34" charset="-128"/>
                  <a:ea typeface="Adobe Fan Heiti Std B" panose="020B0700000000000000" pitchFamily="34" charset="-128"/>
                </a:rPr>
                <a:t>Ranger</a:t>
              </a:r>
              <a:endParaRPr lang="de-LI" dirty="0">
                <a:solidFill>
                  <a:srgbClr val="00B050"/>
                </a:solidFill>
                <a:latin typeface="Adobe Fan Heiti Std B" panose="020B0700000000000000" pitchFamily="34" charset="-128"/>
                <a:ea typeface="Adobe Fan Heiti Std B" panose="020B0700000000000000" pitchFamily="34" charset="-128"/>
              </a:endParaRPr>
            </a:p>
          </p:txBody>
        </p:sp>
      </p:grpSp>
      <p:sp>
        <p:nvSpPr>
          <p:cNvPr id="39" name="Rechteck 38">
            <a:extLst>
              <a:ext uri="{FF2B5EF4-FFF2-40B4-BE49-F238E27FC236}">
                <a16:creationId xmlns:a16="http://schemas.microsoft.com/office/drawing/2014/main" id="{0287ADFB-0493-48E9-9E19-29931EBE25EF}"/>
              </a:ext>
            </a:extLst>
          </p:cNvPr>
          <p:cNvSpPr/>
          <p:nvPr/>
        </p:nvSpPr>
        <p:spPr>
          <a:xfrm>
            <a:off x="520078" y="1763162"/>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ctr"/>
          <a:lstStyle/>
          <a:p>
            <a:r>
              <a:rPr lang="en-GB" b="1" dirty="0">
                <a:solidFill>
                  <a:schemeClr val="tx1"/>
                </a:solidFill>
                <a:latin typeface="Segoe UI" panose="020B0502040204020203" pitchFamily="34" charset="0"/>
                <a:cs typeface="Segoe UI" panose="020B0502040204020203" pitchFamily="34" charset="0"/>
              </a:rPr>
              <a:t>The Challenge</a:t>
            </a:r>
            <a:endParaRPr lang="en-GB" dirty="0">
              <a:solidFill>
                <a:schemeClr val="tx1"/>
              </a:solidFill>
              <a:latin typeface="Segoe UI" panose="020B0502040204020203" pitchFamily="34" charset="0"/>
              <a:cs typeface="Segoe UI" panose="020B0502040204020203" pitchFamily="34" charset="0"/>
            </a:endParaRPr>
          </a:p>
          <a:p>
            <a:endParaRPr lang="en-GB" dirty="0">
              <a:solidFill>
                <a:schemeClr val="tx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smart contracts to hold the money in escrow that is in the bonus pot and only release it in case the impact goals are met?</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we use blockchain tokens to incentivize community participation and give them the ability to vote for bonus fund use as described above?</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How can blockchain support in controlling that community actions have been conducted as planned? How can we show results of project actions and impact goals?</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Tokenization?</a:t>
            </a:r>
          </a:p>
          <a:p>
            <a:pPr marL="171450" indent="-171450">
              <a:buFont typeface="Arial" panose="020B0604020202020204" pitchFamily="34" charset="0"/>
              <a:buChar char="•"/>
            </a:pPr>
            <a:r>
              <a:rPr lang="en-GB" dirty="0">
                <a:solidFill>
                  <a:schemeClr val="tx1"/>
                </a:solidFill>
                <a:latin typeface="Segoe UI" panose="020B0502040204020203" pitchFamily="34" charset="0"/>
                <a:cs typeface="Segoe UI" panose="020B0502040204020203" pitchFamily="34" charset="0"/>
              </a:rPr>
              <a:t>Blockchain? Energy efficiency? Really needed?</a:t>
            </a:r>
          </a:p>
          <a:p>
            <a:pPr algn="ct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419917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1708</Words>
  <Application>Microsoft Office PowerPoint</Application>
  <PresentationFormat>Breitbild</PresentationFormat>
  <Paragraphs>403</Paragraphs>
  <Slides>27</Slides>
  <Notes>0</Notes>
  <HiddenSlides>5</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27</vt:i4>
      </vt:variant>
    </vt:vector>
  </HeadingPairs>
  <TitlesOfParts>
    <vt:vector size="37" baseType="lpstr">
      <vt:lpstr>Adobe Fan Heiti Std B</vt:lpstr>
      <vt:lpstr>Abadi</vt:lpstr>
      <vt:lpstr>Abadi Extra Light</vt:lpstr>
      <vt:lpstr>Arial</vt:lpstr>
      <vt:lpstr>Calibri</vt:lpstr>
      <vt:lpstr>Calibri Light</vt:lpstr>
      <vt:lpstr>Segoe UI</vt:lpstr>
      <vt:lpstr>Segoe UI Light</vt:lpstr>
      <vt:lpstr>Trench</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Severin Kranz</cp:lastModifiedBy>
  <cp:revision>11</cp:revision>
  <dcterms:created xsi:type="dcterms:W3CDTF">2019-02-13T17:42:10Z</dcterms:created>
  <dcterms:modified xsi:type="dcterms:W3CDTF">2019-02-15T01:27:13Z</dcterms:modified>
</cp:coreProperties>
</file>